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24"/>
  </p:notesMasterIdLst>
  <p:sldIdLst>
    <p:sldId id="256" r:id="rId2"/>
    <p:sldId id="257" r:id="rId3"/>
    <p:sldId id="271" r:id="rId4"/>
    <p:sldId id="258" r:id="rId5"/>
    <p:sldId id="300" r:id="rId6"/>
    <p:sldId id="292" r:id="rId7"/>
    <p:sldId id="265" r:id="rId8"/>
    <p:sldId id="264" r:id="rId9"/>
    <p:sldId id="280" r:id="rId10"/>
    <p:sldId id="307" r:id="rId11"/>
    <p:sldId id="281" r:id="rId12"/>
    <p:sldId id="295" r:id="rId13"/>
    <p:sldId id="297" r:id="rId14"/>
    <p:sldId id="296" r:id="rId15"/>
    <p:sldId id="294" r:id="rId16"/>
    <p:sldId id="272" r:id="rId17"/>
    <p:sldId id="311" r:id="rId18"/>
    <p:sldId id="312" r:id="rId19"/>
    <p:sldId id="259" r:id="rId20"/>
    <p:sldId id="313" r:id="rId21"/>
    <p:sldId id="310" r:id="rId22"/>
    <p:sldId id="288" r:id="rId2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0"/>
    <p:restoredTop sz="94694"/>
  </p:normalViewPr>
  <p:slideViewPr>
    <p:cSldViewPr snapToGrid="0" snapToObjects="1">
      <p:cViewPr varScale="1">
        <p:scale>
          <a:sx n="113" d="100"/>
          <a:sy n="113" d="100"/>
        </p:scale>
        <p:origin x="520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417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702BC5A-42E8-4DCC-AB7C-F49582B87204}" type="doc">
      <dgm:prSet loTypeId="urn:microsoft.com/office/officeart/2016/7/layout/BasicLinearProcessNumbered" loCatId="process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BA1158FA-7DE3-4B10-86A0-9FD8E87729F2}">
      <dgm:prSet/>
      <dgm:spPr/>
      <dgm:t>
        <a:bodyPr/>
        <a:lstStyle/>
        <a:p>
          <a:r>
            <a:rPr lang="nl-BE" baseline="0" dirty="0"/>
            <a:t>Voorstelling</a:t>
          </a:r>
          <a:endParaRPr lang="en-US" dirty="0"/>
        </a:p>
      </dgm:t>
    </dgm:pt>
    <dgm:pt modelId="{300397C4-1DE6-4871-A490-75525F653236}" type="parTrans" cxnId="{EEBF312A-D1D2-43B1-965E-3BCC7ECDED48}">
      <dgm:prSet/>
      <dgm:spPr/>
      <dgm:t>
        <a:bodyPr/>
        <a:lstStyle/>
        <a:p>
          <a:endParaRPr lang="en-US"/>
        </a:p>
      </dgm:t>
    </dgm:pt>
    <dgm:pt modelId="{0669117A-3AB2-48E9-A452-B9BD9F1031C9}" type="sibTrans" cxnId="{EEBF312A-D1D2-43B1-965E-3BCC7ECDED48}">
      <dgm:prSet phldrT="1" phldr="0"/>
      <dgm:spPr/>
      <dgm:t>
        <a:bodyPr/>
        <a:lstStyle/>
        <a:p>
          <a:r>
            <a:rPr lang="en-US"/>
            <a:t>1</a:t>
          </a:r>
          <a:endParaRPr lang="en-US" dirty="0"/>
        </a:p>
      </dgm:t>
    </dgm:pt>
    <dgm:pt modelId="{0919E0EE-F471-4F0A-97AC-8349A60D0F2F}">
      <dgm:prSet/>
      <dgm:spPr/>
      <dgm:t>
        <a:bodyPr/>
        <a:lstStyle/>
        <a:p>
          <a:r>
            <a:rPr lang="nl-BE" baseline="0" dirty="0"/>
            <a:t>Waterzuiveringen</a:t>
          </a:r>
          <a:endParaRPr lang="en-US" dirty="0"/>
        </a:p>
      </dgm:t>
    </dgm:pt>
    <dgm:pt modelId="{434B37B3-00AC-4AB0-8007-74431B997E47}" type="parTrans" cxnId="{25330C9A-12A7-4866-9864-E267C6304F3A}">
      <dgm:prSet/>
      <dgm:spPr/>
      <dgm:t>
        <a:bodyPr/>
        <a:lstStyle/>
        <a:p>
          <a:endParaRPr lang="en-US"/>
        </a:p>
      </dgm:t>
    </dgm:pt>
    <dgm:pt modelId="{F4660852-83DB-4944-B54B-80F23071A0F6}" type="sibTrans" cxnId="{25330C9A-12A7-4866-9864-E267C6304F3A}">
      <dgm:prSet phldrT="3" phldr="0"/>
      <dgm:spPr/>
      <dgm:t>
        <a:bodyPr/>
        <a:lstStyle/>
        <a:p>
          <a:endParaRPr lang="nl-NL"/>
        </a:p>
      </dgm:t>
    </dgm:pt>
    <dgm:pt modelId="{A9240662-A64F-4259-B20E-6B3DB7E149DA}">
      <dgm:prSet/>
      <dgm:spPr/>
      <dgm:t>
        <a:bodyPr/>
        <a:lstStyle/>
        <a:p>
          <a:r>
            <a:rPr lang="nl-BE" baseline="0" dirty="0"/>
            <a:t>Markt Toepassingen en referenties </a:t>
          </a:r>
          <a:endParaRPr lang="en-US" dirty="0"/>
        </a:p>
      </dgm:t>
    </dgm:pt>
    <dgm:pt modelId="{5897A48E-6624-49D3-A40A-68DA8BEA8F3E}" type="parTrans" cxnId="{BAB7DC13-8C47-435E-900A-23A7B6A3A004}">
      <dgm:prSet/>
      <dgm:spPr/>
      <dgm:t>
        <a:bodyPr/>
        <a:lstStyle/>
        <a:p>
          <a:endParaRPr lang="en-US"/>
        </a:p>
      </dgm:t>
    </dgm:pt>
    <dgm:pt modelId="{17A515DB-995A-4430-89AD-68B0D320EA72}" type="sibTrans" cxnId="{BAB7DC13-8C47-435E-900A-23A7B6A3A004}">
      <dgm:prSet phldrT="4" phldr="0"/>
      <dgm:spPr/>
      <dgm:t>
        <a:bodyPr/>
        <a:lstStyle/>
        <a:p>
          <a:r>
            <a:rPr lang="en-US"/>
            <a:t>4</a:t>
          </a:r>
        </a:p>
      </dgm:t>
    </dgm:pt>
    <dgm:pt modelId="{667AB875-D10E-4249-B1D4-0A2D3134F59C}">
      <dgm:prSet/>
      <dgm:spPr/>
      <dgm:t>
        <a:bodyPr/>
        <a:lstStyle/>
        <a:p>
          <a:r>
            <a:rPr lang="nl-BE" baseline="0" dirty="0"/>
            <a:t>Contact</a:t>
          </a:r>
          <a:endParaRPr lang="en-US" dirty="0"/>
        </a:p>
      </dgm:t>
    </dgm:pt>
    <dgm:pt modelId="{203270BA-0D8A-48B7-A210-B95C08D10593}" type="parTrans" cxnId="{937C5F22-FD75-453D-AEA6-054B8E62CB88}">
      <dgm:prSet/>
      <dgm:spPr/>
      <dgm:t>
        <a:bodyPr/>
        <a:lstStyle/>
        <a:p>
          <a:endParaRPr lang="en-US"/>
        </a:p>
      </dgm:t>
    </dgm:pt>
    <dgm:pt modelId="{117DF938-89B3-4003-926B-2D070202422B}" type="sibTrans" cxnId="{937C5F22-FD75-453D-AEA6-054B8E62CB88}">
      <dgm:prSet phldrT="5" phldr="0"/>
      <dgm:spPr/>
      <dgm:t>
        <a:bodyPr/>
        <a:lstStyle/>
        <a:p>
          <a:r>
            <a:rPr lang="en-US"/>
            <a:t>5</a:t>
          </a:r>
        </a:p>
      </dgm:t>
    </dgm:pt>
    <dgm:pt modelId="{7A0C041A-A6B7-EF4A-A2D0-F9E96CF813AC}">
      <dgm:prSet/>
      <dgm:spPr/>
      <dgm:t>
        <a:bodyPr/>
        <a:lstStyle/>
        <a:p>
          <a:r>
            <a:rPr lang="en-US" dirty="0" err="1"/>
            <a:t>Installaties</a:t>
          </a:r>
          <a:endParaRPr lang="en-US" dirty="0"/>
        </a:p>
      </dgm:t>
    </dgm:pt>
    <dgm:pt modelId="{9E233F6E-C5B0-1349-9D00-3A2977A1C6AE}" type="parTrans" cxnId="{C168C1AC-2979-7642-A981-6E0CDCDED4D7}">
      <dgm:prSet/>
      <dgm:spPr/>
      <dgm:t>
        <a:bodyPr/>
        <a:lstStyle/>
        <a:p>
          <a:endParaRPr lang="nl-NL"/>
        </a:p>
      </dgm:t>
    </dgm:pt>
    <dgm:pt modelId="{949038D8-9DD9-9847-B033-2596B2B7EE6F}" type="sibTrans" cxnId="{C168C1AC-2979-7642-A981-6E0CDCDED4D7}">
      <dgm:prSet phldrT="3" phldr="0"/>
      <dgm:spPr/>
      <dgm:t>
        <a:bodyPr/>
        <a:lstStyle/>
        <a:p>
          <a:r>
            <a:rPr lang="nl-NL"/>
            <a:t>3</a:t>
          </a:r>
        </a:p>
      </dgm:t>
    </dgm:pt>
    <dgm:pt modelId="{AD8818DD-CCE0-7149-AEA8-AA8D3359B6C3}">
      <dgm:prSet/>
      <dgm:spPr/>
      <dgm:t>
        <a:bodyPr/>
        <a:lstStyle/>
        <a:p>
          <a:r>
            <a:rPr lang="en-US" dirty="0" err="1"/>
            <a:t>Afscheiders</a:t>
          </a:r>
          <a:endParaRPr lang="en-US" dirty="0"/>
        </a:p>
      </dgm:t>
    </dgm:pt>
    <dgm:pt modelId="{ED7EC07A-AA29-5949-AD3A-C44803EDCF57}" type="parTrans" cxnId="{91A7C9C3-2B3A-624F-B85E-DDF69B0546FE}">
      <dgm:prSet/>
      <dgm:spPr/>
      <dgm:t>
        <a:bodyPr/>
        <a:lstStyle/>
        <a:p>
          <a:endParaRPr lang="nl-NL"/>
        </a:p>
      </dgm:t>
    </dgm:pt>
    <dgm:pt modelId="{C0506578-F1DC-1D49-80D9-20F821B15345}" type="sibTrans" cxnId="{91A7C9C3-2B3A-624F-B85E-DDF69B0546FE}">
      <dgm:prSet/>
      <dgm:spPr/>
      <dgm:t>
        <a:bodyPr/>
        <a:lstStyle/>
        <a:p>
          <a:endParaRPr lang="nl-NL"/>
        </a:p>
      </dgm:t>
    </dgm:pt>
    <dgm:pt modelId="{A072B109-77AC-0441-82CE-F098EE01F00F}">
      <dgm:prSet/>
      <dgm:spPr/>
      <dgm:t>
        <a:bodyPr/>
        <a:lstStyle/>
        <a:p>
          <a:r>
            <a:rPr lang="nl-BE" baseline="0" dirty="0"/>
            <a:t>Grijswaterunits</a:t>
          </a:r>
          <a:endParaRPr lang="en-US" dirty="0"/>
        </a:p>
      </dgm:t>
    </dgm:pt>
    <dgm:pt modelId="{0FCFA7A3-B045-054E-818A-B6E151176D72}" type="parTrans" cxnId="{6192C4D4-00E5-B34C-9FCC-02A58A261CE0}">
      <dgm:prSet/>
      <dgm:spPr/>
      <dgm:t>
        <a:bodyPr/>
        <a:lstStyle/>
        <a:p>
          <a:endParaRPr lang="nl-NL"/>
        </a:p>
      </dgm:t>
    </dgm:pt>
    <dgm:pt modelId="{B9533B48-2816-4E47-95F9-ACD337F6AFF0}" type="sibTrans" cxnId="{6192C4D4-00E5-B34C-9FCC-02A58A261CE0}">
      <dgm:prSet/>
      <dgm:spPr/>
      <dgm:t>
        <a:bodyPr/>
        <a:lstStyle/>
        <a:p>
          <a:endParaRPr lang="nl-NL"/>
        </a:p>
      </dgm:t>
    </dgm:pt>
    <dgm:pt modelId="{6B95A033-A382-324E-9798-3842E5F0BF29}">
      <dgm:prSet/>
      <dgm:spPr/>
      <dgm:t>
        <a:bodyPr/>
        <a:lstStyle/>
        <a:p>
          <a:r>
            <a:rPr lang="en-US" dirty="0"/>
            <a:t>Co-engineering </a:t>
          </a:r>
        </a:p>
      </dgm:t>
    </dgm:pt>
    <dgm:pt modelId="{558A5187-BB77-B342-8C06-18004AB7AE62}" type="parTrans" cxnId="{6F2BBDE5-2C22-4E4E-AD74-24EADCD21AA9}">
      <dgm:prSet/>
      <dgm:spPr/>
      <dgm:t>
        <a:bodyPr/>
        <a:lstStyle/>
        <a:p>
          <a:endParaRPr lang="nl-NL"/>
        </a:p>
      </dgm:t>
    </dgm:pt>
    <dgm:pt modelId="{764FAF25-98C4-7B45-A47F-1B704A2EAA6A}" type="sibTrans" cxnId="{6F2BBDE5-2C22-4E4E-AD74-24EADCD21AA9}">
      <dgm:prSet phldrT="2" phldr="0"/>
      <dgm:spPr/>
      <dgm:t>
        <a:bodyPr/>
        <a:lstStyle/>
        <a:p>
          <a:r>
            <a:rPr lang="nl-NL" dirty="0"/>
            <a:t>2</a:t>
          </a:r>
        </a:p>
      </dgm:t>
    </dgm:pt>
    <dgm:pt modelId="{60C90FEE-A3D8-8A4F-979D-79D02CBC150A}" type="pres">
      <dgm:prSet presAssocID="{F702BC5A-42E8-4DCC-AB7C-F49582B87204}" presName="Name0" presStyleCnt="0">
        <dgm:presLayoutVars>
          <dgm:animLvl val="lvl"/>
          <dgm:resizeHandles val="exact"/>
        </dgm:presLayoutVars>
      </dgm:prSet>
      <dgm:spPr/>
    </dgm:pt>
    <dgm:pt modelId="{5A404322-D535-1345-93F5-DB39B8D94671}" type="pres">
      <dgm:prSet presAssocID="{BA1158FA-7DE3-4B10-86A0-9FD8E87729F2}" presName="compositeNode" presStyleCnt="0">
        <dgm:presLayoutVars>
          <dgm:bulletEnabled val="1"/>
        </dgm:presLayoutVars>
      </dgm:prSet>
      <dgm:spPr/>
    </dgm:pt>
    <dgm:pt modelId="{865D8D5C-1F59-2146-970E-C73DB3A21A1C}" type="pres">
      <dgm:prSet presAssocID="{BA1158FA-7DE3-4B10-86A0-9FD8E87729F2}" presName="bgRect" presStyleLbl="bgAccFollowNode1" presStyleIdx="0" presStyleCnt="5" custLinFactNeighborY="20667"/>
      <dgm:spPr/>
    </dgm:pt>
    <dgm:pt modelId="{58342DA3-F66D-4E4B-BC02-AC4EB20D7B6B}" type="pres">
      <dgm:prSet presAssocID="{0669117A-3AB2-48E9-A452-B9BD9F1031C9}" presName="sibTransNodeCircle" presStyleLbl="alignNode1" presStyleIdx="0" presStyleCnt="10" custLinFactNeighborY="31448">
        <dgm:presLayoutVars>
          <dgm:chMax val="0"/>
          <dgm:bulletEnabled/>
        </dgm:presLayoutVars>
      </dgm:prSet>
      <dgm:spPr/>
    </dgm:pt>
    <dgm:pt modelId="{64419A6E-091E-A84F-AE1C-16923C0418F8}" type="pres">
      <dgm:prSet presAssocID="{BA1158FA-7DE3-4B10-86A0-9FD8E87729F2}" presName="bottomLine" presStyleLbl="alignNode1" presStyleIdx="1" presStyleCnt="10">
        <dgm:presLayoutVars/>
      </dgm:prSet>
      <dgm:spPr/>
    </dgm:pt>
    <dgm:pt modelId="{A57E2D46-1AB3-D94F-A111-6FE6CD66AA5C}" type="pres">
      <dgm:prSet presAssocID="{BA1158FA-7DE3-4B10-86A0-9FD8E87729F2}" presName="nodeText" presStyleLbl="bgAccFollowNode1" presStyleIdx="0" presStyleCnt="5">
        <dgm:presLayoutVars>
          <dgm:bulletEnabled val="1"/>
        </dgm:presLayoutVars>
      </dgm:prSet>
      <dgm:spPr/>
    </dgm:pt>
    <dgm:pt modelId="{8E6B2BC5-846D-214B-B92F-DC8E02408384}" type="pres">
      <dgm:prSet presAssocID="{0669117A-3AB2-48E9-A452-B9BD9F1031C9}" presName="sibTrans" presStyleCnt="0"/>
      <dgm:spPr/>
    </dgm:pt>
    <dgm:pt modelId="{866BAC6B-9BD2-644E-8683-2D0CD36CD7AE}" type="pres">
      <dgm:prSet presAssocID="{6B95A033-A382-324E-9798-3842E5F0BF29}" presName="compositeNode" presStyleCnt="0">
        <dgm:presLayoutVars>
          <dgm:bulletEnabled val="1"/>
        </dgm:presLayoutVars>
      </dgm:prSet>
      <dgm:spPr/>
    </dgm:pt>
    <dgm:pt modelId="{325473E8-6F2C-534F-A136-D25DED053E78}" type="pres">
      <dgm:prSet presAssocID="{6B95A033-A382-324E-9798-3842E5F0BF29}" presName="bgRect" presStyleLbl="bgAccFollowNode1" presStyleIdx="1" presStyleCnt="5" custLinFactNeighborY="20667"/>
      <dgm:spPr/>
    </dgm:pt>
    <dgm:pt modelId="{A8D93E54-59AC-644C-AF6F-A4B863D343DB}" type="pres">
      <dgm:prSet presAssocID="{764FAF25-98C4-7B45-A47F-1B704A2EAA6A}" presName="sibTransNodeCircle" presStyleLbl="alignNode1" presStyleIdx="2" presStyleCnt="10" custLinFactNeighborY="31448">
        <dgm:presLayoutVars>
          <dgm:chMax val="0"/>
          <dgm:bulletEnabled/>
        </dgm:presLayoutVars>
      </dgm:prSet>
      <dgm:spPr/>
    </dgm:pt>
    <dgm:pt modelId="{072739F4-0B3E-D04A-B7D8-861602529F0B}" type="pres">
      <dgm:prSet presAssocID="{6B95A033-A382-324E-9798-3842E5F0BF29}" presName="bottomLine" presStyleLbl="alignNode1" presStyleIdx="3" presStyleCnt="10">
        <dgm:presLayoutVars/>
      </dgm:prSet>
      <dgm:spPr/>
    </dgm:pt>
    <dgm:pt modelId="{B676F541-9694-B34D-8197-7AEFBCB56702}" type="pres">
      <dgm:prSet presAssocID="{6B95A033-A382-324E-9798-3842E5F0BF29}" presName="nodeText" presStyleLbl="bgAccFollowNode1" presStyleIdx="1" presStyleCnt="5">
        <dgm:presLayoutVars>
          <dgm:bulletEnabled val="1"/>
        </dgm:presLayoutVars>
      </dgm:prSet>
      <dgm:spPr/>
    </dgm:pt>
    <dgm:pt modelId="{57396E1B-D7B8-BC46-B01E-FF71DBC96BD9}" type="pres">
      <dgm:prSet presAssocID="{764FAF25-98C4-7B45-A47F-1B704A2EAA6A}" presName="sibTrans" presStyleCnt="0"/>
      <dgm:spPr/>
    </dgm:pt>
    <dgm:pt modelId="{88284E07-7D8B-464B-8C1A-3273AA91CCEA}" type="pres">
      <dgm:prSet presAssocID="{7A0C041A-A6B7-EF4A-A2D0-F9E96CF813AC}" presName="compositeNode" presStyleCnt="0">
        <dgm:presLayoutVars>
          <dgm:bulletEnabled val="1"/>
        </dgm:presLayoutVars>
      </dgm:prSet>
      <dgm:spPr/>
    </dgm:pt>
    <dgm:pt modelId="{D4040150-284E-C243-840E-86CC0BF5FF04}" type="pres">
      <dgm:prSet presAssocID="{7A0C041A-A6B7-EF4A-A2D0-F9E96CF813AC}" presName="bgRect" presStyleLbl="bgAccFollowNode1" presStyleIdx="2" presStyleCnt="5" custLinFactNeighborY="20667"/>
      <dgm:spPr/>
    </dgm:pt>
    <dgm:pt modelId="{8BE77A03-DAC6-B14B-9C79-9868E43BA015}" type="pres">
      <dgm:prSet presAssocID="{949038D8-9DD9-9847-B033-2596B2B7EE6F}" presName="sibTransNodeCircle" presStyleLbl="alignNode1" presStyleIdx="4" presStyleCnt="10" custLinFactNeighborY="31448">
        <dgm:presLayoutVars>
          <dgm:chMax val="0"/>
          <dgm:bulletEnabled/>
        </dgm:presLayoutVars>
      </dgm:prSet>
      <dgm:spPr/>
    </dgm:pt>
    <dgm:pt modelId="{20FB3366-679D-6D4E-922D-27BA1439B22E}" type="pres">
      <dgm:prSet presAssocID="{7A0C041A-A6B7-EF4A-A2D0-F9E96CF813AC}" presName="bottomLine" presStyleLbl="alignNode1" presStyleIdx="5" presStyleCnt="10">
        <dgm:presLayoutVars/>
      </dgm:prSet>
      <dgm:spPr/>
    </dgm:pt>
    <dgm:pt modelId="{7A43CCF9-4C3E-2346-AA23-FB97E87F563F}" type="pres">
      <dgm:prSet presAssocID="{7A0C041A-A6B7-EF4A-A2D0-F9E96CF813AC}" presName="nodeText" presStyleLbl="bgAccFollowNode1" presStyleIdx="2" presStyleCnt="5">
        <dgm:presLayoutVars>
          <dgm:bulletEnabled val="1"/>
        </dgm:presLayoutVars>
      </dgm:prSet>
      <dgm:spPr/>
    </dgm:pt>
    <dgm:pt modelId="{612719BB-4C65-4F44-BD03-3DE517F25973}" type="pres">
      <dgm:prSet presAssocID="{949038D8-9DD9-9847-B033-2596B2B7EE6F}" presName="sibTrans" presStyleCnt="0"/>
      <dgm:spPr/>
    </dgm:pt>
    <dgm:pt modelId="{BFF4AD43-98B9-4A42-B26C-620443113104}" type="pres">
      <dgm:prSet presAssocID="{A9240662-A64F-4259-B20E-6B3DB7E149DA}" presName="compositeNode" presStyleCnt="0">
        <dgm:presLayoutVars>
          <dgm:bulletEnabled val="1"/>
        </dgm:presLayoutVars>
      </dgm:prSet>
      <dgm:spPr/>
    </dgm:pt>
    <dgm:pt modelId="{4111156A-A377-3946-AADA-BCAEB5E9BA73}" type="pres">
      <dgm:prSet presAssocID="{A9240662-A64F-4259-B20E-6B3DB7E149DA}" presName="bgRect" presStyleLbl="bgAccFollowNode1" presStyleIdx="3" presStyleCnt="5" custLinFactNeighborY="20667"/>
      <dgm:spPr/>
    </dgm:pt>
    <dgm:pt modelId="{C465ED99-9004-4744-9560-32F9D458F93D}" type="pres">
      <dgm:prSet presAssocID="{17A515DB-995A-4430-89AD-68B0D320EA72}" presName="sibTransNodeCircle" presStyleLbl="alignNode1" presStyleIdx="6" presStyleCnt="10" custLinFactNeighborY="31448">
        <dgm:presLayoutVars>
          <dgm:chMax val="0"/>
          <dgm:bulletEnabled/>
        </dgm:presLayoutVars>
      </dgm:prSet>
      <dgm:spPr/>
    </dgm:pt>
    <dgm:pt modelId="{A737B4AD-3887-3A43-8EEC-C2E157312F36}" type="pres">
      <dgm:prSet presAssocID="{A9240662-A64F-4259-B20E-6B3DB7E149DA}" presName="bottomLine" presStyleLbl="alignNode1" presStyleIdx="7" presStyleCnt="10">
        <dgm:presLayoutVars/>
      </dgm:prSet>
      <dgm:spPr/>
    </dgm:pt>
    <dgm:pt modelId="{1871D1C7-A314-3841-8D8A-BF81179B48BF}" type="pres">
      <dgm:prSet presAssocID="{A9240662-A64F-4259-B20E-6B3DB7E149DA}" presName="nodeText" presStyleLbl="bgAccFollowNode1" presStyleIdx="3" presStyleCnt="5">
        <dgm:presLayoutVars>
          <dgm:bulletEnabled val="1"/>
        </dgm:presLayoutVars>
      </dgm:prSet>
      <dgm:spPr/>
    </dgm:pt>
    <dgm:pt modelId="{B7D1D52A-3DF2-0E47-BAFD-021BD9AE60FE}" type="pres">
      <dgm:prSet presAssocID="{17A515DB-995A-4430-89AD-68B0D320EA72}" presName="sibTrans" presStyleCnt="0"/>
      <dgm:spPr/>
    </dgm:pt>
    <dgm:pt modelId="{BFE165E9-46D3-7949-B748-8D41B3978EDE}" type="pres">
      <dgm:prSet presAssocID="{667AB875-D10E-4249-B1D4-0A2D3134F59C}" presName="compositeNode" presStyleCnt="0">
        <dgm:presLayoutVars>
          <dgm:bulletEnabled val="1"/>
        </dgm:presLayoutVars>
      </dgm:prSet>
      <dgm:spPr/>
    </dgm:pt>
    <dgm:pt modelId="{81B0FD21-C1B4-8A43-A7BB-4CD0E79550FA}" type="pres">
      <dgm:prSet presAssocID="{667AB875-D10E-4249-B1D4-0A2D3134F59C}" presName="bgRect" presStyleLbl="bgAccFollowNode1" presStyleIdx="4" presStyleCnt="5" custLinFactNeighborY="20667"/>
      <dgm:spPr/>
    </dgm:pt>
    <dgm:pt modelId="{EC848869-6BF3-304F-8E16-7C070126B2C5}" type="pres">
      <dgm:prSet presAssocID="{117DF938-89B3-4003-926B-2D070202422B}" presName="sibTransNodeCircle" presStyleLbl="alignNode1" presStyleIdx="8" presStyleCnt="10" custLinFactNeighborY="31448">
        <dgm:presLayoutVars>
          <dgm:chMax val="0"/>
          <dgm:bulletEnabled/>
        </dgm:presLayoutVars>
      </dgm:prSet>
      <dgm:spPr/>
    </dgm:pt>
    <dgm:pt modelId="{23E475AE-DFBD-8649-91AF-D24070899216}" type="pres">
      <dgm:prSet presAssocID="{667AB875-D10E-4249-B1D4-0A2D3134F59C}" presName="bottomLine" presStyleLbl="alignNode1" presStyleIdx="9" presStyleCnt="10">
        <dgm:presLayoutVars/>
      </dgm:prSet>
      <dgm:spPr/>
    </dgm:pt>
    <dgm:pt modelId="{93D23F00-62C2-FE49-A9FA-A26462D5E0B5}" type="pres">
      <dgm:prSet presAssocID="{667AB875-D10E-4249-B1D4-0A2D3134F59C}" presName="nodeText" presStyleLbl="bgAccFollowNode1" presStyleIdx="4" presStyleCnt="5">
        <dgm:presLayoutVars>
          <dgm:bulletEnabled val="1"/>
        </dgm:presLayoutVars>
      </dgm:prSet>
      <dgm:spPr/>
    </dgm:pt>
  </dgm:ptLst>
  <dgm:cxnLst>
    <dgm:cxn modelId="{6B40950A-D332-BD4D-916E-ADA952B39AA8}" type="presOf" srcId="{7A0C041A-A6B7-EF4A-A2D0-F9E96CF813AC}" destId="{D4040150-284E-C243-840E-86CC0BF5FF04}" srcOrd="0" destOrd="0" presId="urn:microsoft.com/office/officeart/2016/7/layout/BasicLinearProcessNumbered"/>
    <dgm:cxn modelId="{601D6010-D577-0746-A877-15192E9CF0A2}" type="presOf" srcId="{AD8818DD-CCE0-7149-AEA8-AA8D3359B6C3}" destId="{7A43CCF9-4C3E-2346-AA23-FB97E87F563F}" srcOrd="0" destOrd="1" presId="urn:microsoft.com/office/officeart/2016/7/layout/BasicLinearProcessNumbered"/>
    <dgm:cxn modelId="{BAB7DC13-8C47-435E-900A-23A7B6A3A004}" srcId="{F702BC5A-42E8-4DCC-AB7C-F49582B87204}" destId="{A9240662-A64F-4259-B20E-6B3DB7E149DA}" srcOrd="3" destOrd="0" parTransId="{5897A48E-6624-49D3-A40A-68DA8BEA8F3E}" sibTransId="{17A515DB-995A-4430-89AD-68B0D320EA72}"/>
    <dgm:cxn modelId="{937C5F22-FD75-453D-AEA6-054B8E62CB88}" srcId="{F702BC5A-42E8-4DCC-AB7C-F49582B87204}" destId="{667AB875-D10E-4249-B1D4-0A2D3134F59C}" srcOrd="4" destOrd="0" parTransId="{203270BA-0D8A-48B7-A210-B95C08D10593}" sibTransId="{117DF938-89B3-4003-926B-2D070202422B}"/>
    <dgm:cxn modelId="{EEBF312A-D1D2-43B1-965E-3BCC7ECDED48}" srcId="{F702BC5A-42E8-4DCC-AB7C-F49582B87204}" destId="{BA1158FA-7DE3-4B10-86A0-9FD8E87729F2}" srcOrd="0" destOrd="0" parTransId="{300397C4-1DE6-4871-A490-75525F653236}" sibTransId="{0669117A-3AB2-48E9-A452-B9BD9F1031C9}"/>
    <dgm:cxn modelId="{0CA1AA56-55FE-B440-8152-1BF904DBF953}" type="presOf" srcId="{A9240662-A64F-4259-B20E-6B3DB7E149DA}" destId="{4111156A-A377-3946-AADA-BCAEB5E9BA73}" srcOrd="0" destOrd="0" presId="urn:microsoft.com/office/officeart/2016/7/layout/BasicLinearProcessNumbered"/>
    <dgm:cxn modelId="{C45ABF58-E87D-3846-B9C7-EB86BA07B7AD}" type="presOf" srcId="{0919E0EE-F471-4F0A-97AC-8349A60D0F2F}" destId="{7A43CCF9-4C3E-2346-AA23-FB97E87F563F}" srcOrd="0" destOrd="2" presId="urn:microsoft.com/office/officeart/2016/7/layout/BasicLinearProcessNumbered"/>
    <dgm:cxn modelId="{F50AA059-81F3-7F43-AB83-977840BC5163}" type="presOf" srcId="{949038D8-9DD9-9847-B033-2596B2B7EE6F}" destId="{8BE77A03-DAC6-B14B-9C79-9868E43BA015}" srcOrd="0" destOrd="0" presId="urn:microsoft.com/office/officeart/2016/7/layout/BasicLinearProcessNumbered"/>
    <dgm:cxn modelId="{552D1C61-0DD1-BF48-B38B-39C0DB740E5E}" type="presOf" srcId="{F702BC5A-42E8-4DCC-AB7C-F49582B87204}" destId="{60C90FEE-A3D8-8A4F-979D-79D02CBC150A}" srcOrd="0" destOrd="0" presId="urn:microsoft.com/office/officeart/2016/7/layout/BasicLinearProcessNumbered"/>
    <dgm:cxn modelId="{2069C266-C67C-3D45-80C1-9C4620DD9FAA}" type="presOf" srcId="{0669117A-3AB2-48E9-A452-B9BD9F1031C9}" destId="{58342DA3-F66D-4E4B-BC02-AC4EB20D7B6B}" srcOrd="0" destOrd="0" presId="urn:microsoft.com/office/officeart/2016/7/layout/BasicLinearProcessNumbered"/>
    <dgm:cxn modelId="{AEAFFE71-7169-3945-B3A3-2E71FB8D956A}" type="presOf" srcId="{667AB875-D10E-4249-B1D4-0A2D3134F59C}" destId="{93D23F00-62C2-FE49-A9FA-A26462D5E0B5}" srcOrd="1" destOrd="0" presId="urn:microsoft.com/office/officeart/2016/7/layout/BasicLinearProcessNumbered"/>
    <dgm:cxn modelId="{D2C9E37C-FEE6-694A-946E-120DD9F27C49}" type="presOf" srcId="{764FAF25-98C4-7B45-A47F-1B704A2EAA6A}" destId="{A8D93E54-59AC-644C-AF6F-A4B863D343DB}" srcOrd="0" destOrd="0" presId="urn:microsoft.com/office/officeart/2016/7/layout/BasicLinearProcessNumbered"/>
    <dgm:cxn modelId="{1252CE82-1399-BB49-9DD1-702EA382260F}" type="presOf" srcId="{BA1158FA-7DE3-4B10-86A0-9FD8E87729F2}" destId="{865D8D5C-1F59-2146-970E-C73DB3A21A1C}" srcOrd="0" destOrd="0" presId="urn:microsoft.com/office/officeart/2016/7/layout/BasicLinearProcessNumbered"/>
    <dgm:cxn modelId="{704ED192-2F36-1640-8C2F-398063BE528A}" type="presOf" srcId="{BA1158FA-7DE3-4B10-86A0-9FD8E87729F2}" destId="{A57E2D46-1AB3-D94F-A111-6FE6CD66AA5C}" srcOrd="1" destOrd="0" presId="urn:microsoft.com/office/officeart/2016/7/layout/BasicLinearProcessNumbered"/>
    <dgm:cxn modelId="{25330C9A-12A7-4866-9864-E267C6304F3A}" srcId="{7A0C041A-A6B7-EF4A-A2D0-F9E96CF813AC}" destId="{0919E0EE-F471-4F0A-97AC-8349A60D0F2F}" srcOrd="1" destOrd="0" parTransId="{434B37B3-00AC-4AB0-8007-74431B997E47}" sibTransId="{F4660852-83DB-4944-B54B-80F23071A0F6}"/>
    <dgm:cxn modelId="{C168C1AC-2979-7642-A981-6E0CDCDED4D7}" srcId="{F702BC5A-42E8-4DCC-AB7C-F49582B87204}" destId="{7A0C041A-A6B7-EF4A-A2D0-F9E96CF813AC}" srcOrd="2" destOrd="0" parTransId="{9E233F6E-C5B0-1349-9D00-3A2977A1C6AE}" sibTransId="{949038D8-9DD9-9847-B033-2596B2B7EE6F}"/>
    <dgm:cxn modelId="{9831A4AF-DA88-5146-8C6B-E971742922EE}" type="presOf" srcId="{17A515DB-995A-4430-89AD-68B0D320EA72}" destId="{C465ED99-9004-4744-9560-32F9D458F93D}" srcOrd="0" destOrd="0" presId="urn:microsoft.com/office/officeart/2016/7/layout/BasicLinearProcessNumbered"/>
    <dgm:cxn modelId="{D6DFCCAF-5D97-FA4E-8F16-7D5A87D21237}" type="presOf" srcId="{667AB875-D10E-4249-B1D4-0A2D3134F59C}" destId="{81B0FD21-C1B4-8A43-A7BB-4CD0E79550FA}" srcOrd="0" destOrd="0" presId="urn:microsoft.com/office/officeart/2016/7/layout/BasicLinearProcessNumbered"/>
    <dgm:cxn modelId="{7F6D87B6-703A-FA4B-A630-A0E0DBFFD2C0}" type="presOf" srcId="{A9240662-A64F-4259-B20E-6B3DB7E149DA}" destId="{1871D1C7-A314-3841-8D8A-BF81179B48BF}" srcOrd="1" destOrd="0" presId="urn:microsoft.com/office/officeart/2016/7/layout/BasicLinearProcessNumbered"/>
    <dgm:cxn modelId="{91A7C9C3-2B3A-624F-B85E-DDF69B0546FE}" srcId="{7A0C041A-A6B7-EF4A-A2D0-F9E96CF813AC}" destId="{AD8818DD-CCE0-7149-AEA8-AA8D3359B6C3}" srcOrd="0" destOrd="0" parTransId="{ED7EC07A-AA29-5949-AD3A-C44803EDCF57}" sibTransId="{C0506578-F1DC-1D49-80D9-20F821B15345}"/>
    <dgm:cxn modelId="{D175D8C5-A134-3848-9039-129A0B54DB0C}" type="presOf" srcId="{6B95A033-A382-324E-9798-3842E5F0BF29}" destId="{B676F541-9694-B34D-8197-7AEFBCB56702}" srcOrd="1" destOrd="0" presId="urn:microsoft.com/office/officeart/2016/7/layout/BasicLinearProcessNumbered"/>
    <dgm:cxn modelId="{053301CF-DF37-2344-ADBE-261100CBBCF7}" type="presOf" srcId="{7A0C041A-A6B7-EF4A-A2D0-F9E96CF813AC}" destId="{7A43CCF9-4C3E-2346-AA23-FB97E87F563F}" srcOrd="1" destOrd="0" presId="urn:microsoft.com/office/officeart/2016/7/layout/BasicLinearProcessNumbered"/>
    <dgm:cxn modelId="{6192C4D4-00E5-B34C-9FCC-02A58A261CE0}" srcId="{7A0C041A-A6B7-EF4A-A2D0-F9E96CF813AC}" destId="{A072B109-77AC-0441-82CE-F098EE01F00F}" srcOrd="2" destOrd="0" parTransId="{0FCFA7A3-B045-054E-818A-B6E151176D72}" sibTransId="{B9533B48-2816-4E47-95F9-ACD337F6AFF0}"/>
    <dgm:cxn modelId="{C22152DD-6E25-3546-ABD9-A5BF255031FF}" type="presOf" srcId="{A072B109-77AC-0441-82CE-F098EE01F00F}" destId="{7A43CCF9-4C3E-2346-AA23-FB97E87F563F}" srcOrd="0" destOrd="3" presId="urn:microsoft.com/office/officeart/2016/7/layout/BasicLinearProcessNumbered"/>
    <dgm:cxn modelId="{6F2BBDE5-2C22-4E4E-AD74-24EADCD21AA9}" srcId="{F702BC5A-42E8-4DCC-AB7C-F49582B87204}" destId="{6B95A033-A382-324E-9798-3842E5F0BF29}" srcOrd="1" destOrd="0" parTransId="{558A5187-BB77-B342-8C06-18004AB7AE62}" sibTransId="{764FAF25-98C4-7B45-A47F-1B704A2EAA6A}"/>
    <dgm:cxn modelId="{05E885EB-DCF5-E74F-BA4D-724BFECBD225}" type="presOf" srcId="{6B95A033-A382-324E-9798-3842E5F0BF29}" destId="{325473E8-6F2C-534F-A136-D25DED053E78}" srcOrd="0" destOrd="0" presId="urn:microsoft.com/office/officeart/2016/7/layout/BasicLinearProcessNumbered"/>
    <dgm:cxn modelId="{99E1D4EE-9A12-864E-864A-32B738F015D9}" type="presOf" srcId="{117DF938-89B3-4003-926B-2D070202422B}" destId="{EC848869-6BF3-304F-8E16-7C070126B2C5}" srcOrd="0" destOrd="0" presId="urn:microsoft.com/office/officeart/2016/7/layout/BasicLinearProcessNumbered"/>
    <dgm:cxn modelId="{1D26C9C1-7189-3349-BC46-C58EEA1049C8}" type="presParOf" srcId="{60C90FEE-A3D8-8A4F-979D-79D02CBC150A}" destId="{5A404322-D535-1345-93F5-DB39B8D94671}" srcOrd="0" destOrd="0" presId="urn:microsoft.com/office/officeart/2016/7/layout/BasicLinearProcessNumbered"/>
    <dgm:cxn modelId="{B6A408E2-76C6-FD40-9F11-5C9813CE9C4F}" type="presParOf" srcId="{5A404322-D535-1345-93F5-DB39B8D94671}" destId="{865D8D5C-1F59-2146-970E-C73DB3A21A1C}" srcOrd="0" destOrd="0" presId="urn:microsoft.com/office/officeart/2016/7/layout/BasicLinearProcessNumbered"/>
    <dgm:cxn modelId="{363A0FDF-2C78-3148-96E7-70E2D8203490}" type="presParOf" srcId="{5A404322-D535-1345-93F5-DB39B8D94671}" destId="{58342DA3-F66D-4E4B-BC02-AC4EB20D7B6B}" srcOrd="1" destOrd="0" presId="urn:microsoft.com/office/officeart/2016/7/layout/BasicLinearProcessNumbered"/>
    <dgm:cxn modelId="{3D39D8FA-902F-794E-8B85-2F7CA3CDEB29}" type="presParOf" srcId="{5A404322-D535-1345-93F5-DB39B8D94671}" destId="{64419A6E-091E-A84F-AE1C-16923C0418F8}" srcOrd="2" destOrd="0" presId="urn:microsoft.com/office/officeart/2016/7/layout/BasicLinearProcessNumbered"/>
    <dgm:cxn modelId="{8F0636F8-10E1-514C-8981-74737F5C1E63}" type="presParOf" srcId="{5A404322-D535-1345-93F5-DB39B8D94671}" destId="{A57E2D46-1AB3-D94F-A111-6FE6CD66AA5C}" srcOrd="3" destOrd="0" presId="urn:microsoft.com/office/officeart/2016/7/layout/BasicLinearProcessNumbered"/>
    <dgm:cxn modelId="{1A085B4C-8282-B74C-A3B3-154013958440}" type="presParOf" srcId="{60C90FEE-A3D8-8A4F-979D-79D02CBC150A}" destId="{8E6B2BC5-846D-214B-B92F-DC8E02408384}" srcOrd="1" destOrd="0" presId="urn:microsoft.com/office/officeart/2016/7/layout/BasicLinearProcessNumbered"/>
    <dgm:cxn modelId="{892C497D-3DB0-704C-AA67-1F19167C4862}" type="presParOf" srcId="{60C90FEE-A3D8-8A4F-979D-79D02CBC150A}" destId="{866BAC6B-9BD2-644E-8683-2D0CD36CD7AE}" srcOrd="2" destOrd="0" presId="urn:microsoft.com/office/officeart/2016/7/layout/BasicLinearProcessNumbered"/>
    <dgm:cxn modelId="{1E66110B-E8AC-7C43-AC6F-94C1C30F8BF0}" type="presParOf" srcId="{866BAC6B-9BD2-644E-8683-2D0CD36CD7AE}" destId="{325473E8-6F2C-534F-A136-D25DED053E78}" srcOrd="0" destOrd="0" presId="urn:microsoft.com/office/officeart/2016/7/layout/BasicLinearProcessNumbered"/>
    <dgm:cxn modelId="{57578598-3D46-BD4A-A4A9-F88B1390EA64}" type="presParOf" srcId="{866BAC6B-9BD2-644E-8683-2D0CD36CD7AE}" destId="{A8D93E54-59AC-644C-AF6F-A4B863D343DB}" srcOrd="1" destOrd="0" presId="urn:microsoft.com/office/officeart/2016/7/layout/BasicLinearProcessNumbered"/>
    <dgm:cxn modelId="{2DDEFEB6-3A9B-2A4F-9F78-C9CBFD1BE200}" type="presParOf" srcId="{866BAC6B-9BD2-644E-8683-2D0CD36CD7AE}" destId="{072739F4-0B3E-D04A-B7D8-861602529F0B}" srcOrd="2" destOrd="0" presId="urn:microsoft.com/office/officeart/2016/7/layout/BasicLinearProcessNumbered"/>
    <dgm:cxn modelId="{F2A2FD73-2F5E-3348-8EF3-B421633FB36C}" type="presParOf" srcId="{866BAC6B-9BD2-644E-8683-2D0CD36CD7AE}" destId="{B676F541-9694-B34D-8197-7AEFBCB56702}" srcOrd="3" destOrd="0" presId="urn:microsoft.com/office/officeart/2016/7/layout/BasicLinearProcessNumbered"/>
    <dgm:cxn modelId="{49BC55E9-7C32-8243-9F16-6339483AEFE5}" type="presParOf" srcId="{60C90FEE-A3D8-8A4F-979D-79D02CBC150A}" destId="{57396E1B-D7B8-BC46-B01E-FF71DBC96BD9}" srcOrd="3" destOrd="0" presId="urn:microsoft.com/office/officeart/2016/7/layout/BasicLinearProcessNumbered"/>
    <dgm:cxn modelId="{174F9FB2-2204-0847-8EA6-216D8573517A}" type="presParOf" srcId="{60C90FEE-A3D8-8A4F-979D-79D02CBC150A}" destId="{88284E07-7D8B-464B-8C1A-3273AA91CCEA}" srcOrd="4" destOrd="0" presId="urn:microsoft.com/office/officeart/2016/7/layout/BasicLinearProcessNumbered"/>
    <dgm:cxn modelId="{0DD7FC8D-DCD6-884C-9A50-34746DD45CC6}" type="presParOf" srcId="{88284E07-7D8B-464B-8C1A-3273AA91CCEA}" destId="{D4040150-284E-C243-840E-86CC0BF5FF04}" srcOrd="0" destOrd="0" presId="urn:microsoft.com/office/officeart/2016/7/layout/BasicLinearProcessNumbered"/>
    <dgm:cxn modelId="{CA6BC892-603F-C242-9355-4885617E821A}" type="presParOf" srcId="{88284E07-7D8B-464B-8C1A-3273AA91CCEA}" destId="{8BE77A03-DAC6-B14B-9C79-9868E43BA015}" srcOrd="1" destOrd="0" presId="urn:microsoft.com/office/officeart/2016/7/layout/BasicLinearProcessNumbered"/>
    <dgm:cxn modelId="{F9B2701E-7DB0-3A49-B11E-5103951222D1}" type="presParOf" srcId="{88284E07-7D8B-464B-8C1A-3273AA91CCEA}" destId="{20FB3366-679D-6D4E-922D-27BA1439B22E}" srcOrd="2" destOrd="0" presId="urn:microsoft.com/office/officeart/2016/7/layout/BasicLinearProcessNumbered"/>
    <dgm:cxn modelId="{775A0081-C5B0-DA48-ABB6-842B1FB71FA4}" type="presParOf" srcId="{88284E07-7D8B-464B-8C1A-3273AA91CCEA}" destId="{7A43CCF9-4C3E-2346-AA23-FB97E87F563F}" srcOrd="3" destOrd="0" presId="urn:microsoft.com/office/officeart/2016/7/layout/BasicLinearProcessNumbered"/>
    <dgm:cxn modelId="{88B776AD-9A1D-9249-B86A-B92B6E7A160B}" type="presParOf" srcId="{60C90FEE-A3D8-8A4F-979D-79D02CBC150A}" destId="{612719BB-4C65-4F44-BD03-3DE517F25973}" srcOrd="5" destOrd="0" presId="urn:microsoft.com/office/officeart/2016/7/layout/BasicLinearProcessNumbered"/>
    <dgm:cxn modelId="{7D6C8746-C103-7447-8E1A-91C5A5CA01F4}" type="presParOf" srcId="{60C90FEE-A3D8-8A4F-979D-79D02CBC150A}" destId="{BFF4AD43-98B9-4A42-B26C-620443113104}" srcOrd="6" destOrd="0" presId="urn:microsoft.com/office/officeart/2016/7/layout/BasicLinearProcessNumbered"/>
    <dgm:cxn modelId="{50AE7E76-BB16-374B-8320-3B90D9E6EC83}" type="presParOf" srcId="{BFF4AD43-98B9-4A42-B26C-620443113104}" destId="{4111156A-A377-3946-AADA-BCAEB5E9BA73}" srcOrd="0" destOrd="0" presId="urn:microsoft.com/office/officeart/2016/7/layout/BasicLinearProcessNumbered"/>
    <dgm:cxn modelId="{1645CF28-8B35-BE42-B283-8B2D7F45B875}" type="presParOf" srcId="{BFF4AD43-98B9-4A42-B26C-620443113104}" destId="{C465ED99-9004-4744-9560-32F9D458F93D}" srcOrd="1" destOrd="0" presId="urn:microsoft.com/office/officeart/2016/7/layout/BasicLinearProcessNumbered"/>
    <dgm:cxn modelId="{6291F945-B69E-4D48-8D9B-4198C0E9D9FE}" type="presParOf" srcId="{BFF4AD43-98B9-4A42-B26C-620443113104}" destId="{A737B4AD-3887-3A43-8EEC-C2E157312F36}" srcOrd="2" destOrd="0" presId="urn:microsoft.com/office/officeart/2016/7/layout/BasicLinearProcessNumbered"/>
    <dgm:cxn modelId="{DA61710D-5EAA-EF43-A188-5E07D0332085}" type="presParOf" srcId="{BFF4AD43-98B9-4A42-B26C-620443113104}" destId="{1871D1C7-A314-3841-8D8A-BF81179B48BF}" srcOrd="3" destOrd="0" presId="urn:microsoft.com/office/officeart/2016/7/layout/BasicLinearProcessNumbered"/>
    <dgm:cxn modelId="{E77BC88A-DBC6-F94F-8C4F-AF66E402E306}" type="presParOf" srcId="{60C90FEE-A3D8-8A4F-979D-79D02CBC150A}" destId="{B7D1D52A-3DF2-0E47-BAFD-021BD9AE60FE}" srcOrd="7" destOrd="0" presId="urn:microsoft.com/office/officeart/2016/7/layout/BasicLinearProcessNumbered"/>
    <dgm:cxn modelId="{4030A232-5375-6F4C-B253-6EE4BA7F3578}" type="presParOf" srcId="{60C90FEE-A3D8-8A4F-979D-79D02CBC150A}" destId="{BFE165E9-46D3-7949-B748-8D41B3978EDE}" srcOrd="8" destOrd="0" presId="urn:microsoft.com/office/officeart/2016/7/layout/BasicLinearProcessNumbered"/>
    <dgm:cxn modelId="{5F13F077-E05F-B840-AA5A-1D22624C9689}" type="presParOf" srcId="{BFE165E9-46D3-7949-B748-8D41B3978EDE}" destId="{81B0FD21-C1B4-8A43-A7BB-4CD0E79550FA}" srcOrd="0" destOrd="0" presId="urn:microsoft.com/office/officeart/2016/7/layout/BasicLinearProcessNumbered"/>
    <dgm:cxn modelId="{C9E3074A-F3CE-5848-9F4D-9FB320C0EBC4}" type="presParOf" srcId="{BFE165E9-46D3-7949-B748-8D41B3978EDE}" destId="{EC848869-6BF3-304F-8E16-7C070126B2C5}" srcOrd="1" destOrd="0" presId="urn:microsoft.com/office/officeart/2016/7/layout/BasicLinearProcessNumbered"/>
    <dgm:cxn modelId="{6BDB76BF-0273-1A45-A9E0-4B196D06A66B}" type="presParOf" srcId="{BFE165E9-46D3-7949-B748-8D41B3978EDE}" destId="{23E475AE-DFBD-8649-91AF-D24070899216}" srcOrd="2" destOrd="0" presId="urn:microsoft.com/office/officeart/2016/7/layout/BasicLinearProcessNumbered"/>
    <dgm:cxn modelId="{A2D5585B-BA09-264D-A817-21B5F734A420}" type="presParOf" srcId="{BFE165E9-46D3-7949-B748-8D41B3978EDE}" destId="{93D23F00-62C2-FE49-A9FA-A26462D5E0B5}" srcOrd="3" destOrd="0" presId="urn:microsoft.com/office/officeart/2016/7/layout/BasicLinearProcessNumbered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3117C30-9383-4DA4-8B4A-40ACBF1B83C5}" type="doc">
      <dgm:prSet loTypeId="urn:microsoft.com/office/officeart/2005/8/layout/process1" loCatId="process" qsTypeId="urn:microsoft.com/office/officeart/2005/8/quickstyle/simple1" qsCatId="simple" csTypeId="urn:microsoft.com/office/officeart/2005/8/colors/colorful5" csCatId="colorful" phldr="1"/>
      <dgm:spPr/>
    </dgm:pt>
    <dgm:pt modelId="{D4AC5021-54AC-4EF4-8C34-3FB684EEB5AF}">
      <dgm:prSet phldrT="[Tekst]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nl-BE" dirty="0"/>
            <a:t>CONCEPT DESIGN</a:t>
          </a:r>
        </a:p>
      </dgm:t>
    </dgm:pt>
    <dgm:pt modelId="{D67755DF-1A48-4560-B87A-98B136E1CFD9}" type="parTrans" cxnId="{634E80E6-419C-4322-91D2-C71909D373A0}">
      <dgm:prSet/>
      <dgm:spPr/>
      <dgm:t>
        <a:bodyPr/>
        <a:lstStyle/>
        <a:p>
          <a:endParaRPr lang="nl-BE"/>
        </a:p>
      </dgm:t>
    </dgm:pt>
    <dgm:pt modelId="{0CAF1099-58A4-4DCD-B128-BD25BD279477}" type="sibTrans" cxnId="{634E80E6-419C-4322-91D2-C71909D373A0}">
      <dgm:prSet/>
      <dgm:spPr>
        <a:solidFill>
          <a:schemeClr val="accent1">
            <a:lumMod val="75000"/>
          </a:schemeClr>
        </a:solidFill>
      </dgm:spPr>
      <dgm:t>
        <a:bodyPr/>
        <a:lstStyle/>
        <a:p>
          <a:endParaRPr lang="nl-BE"/>
        </a:p>
      </dgm:t>
    </dgm:pt>
    <dgm:pt modelId="{3F3B0A94-B90E-4E45-AE27-D1DAD1277740}">
      <dgm:prSet phldrT="[Tekst]"/>
      <dgm:spPr>
        <a:solidFill>
          <a:schemeClr val="accent2">
            <a:lumMod val="40000"/>
            <a:lumOff val="60000"/>
          </a:schemeClr>
        </a:solidFill>
      </dgm:spPr>
      <dgm:t>
        <a:bodyPr/>
        <a:lstStyle/>
        <a:p>
          <a:r>
            <a:rPr lang="nl-BE" dirty="0"/>
            <a:t>DETAILED Design</a:t>
          </a:r>
        </a:p>
      </dgm:t>
    </dgm:pt>
    <dgm:pt modelId="{8EAD7A4D-A714-4521-A404-76784381CE6A}" type="parTrans" cxnId="{E4069116-E017-4452-BEC0-81D57AA183A2}">
      <dgm:prSet/>
      <dgm:spPr/>
      <dgm:t>
        <a:bodyPr/>
        <a:lstStyle/>
        <a:p>
          <a:endParaRPr lang="nl-BE"/>
        </a:p>
      </dgm:t>
    </dgm:pt>
    <dgm:pt modelId="{0EBDFA99-C290-40F3-BD69-F38044AF8EE4}" type="sibTrans" cxnId="{E4069116-E017-4452-BEC0-81D57AA183A2}">
      <dgm:prSet/>
      <dgm:spPr/>
      <dgm:t>
        <a:bodyPr/>
        <a:lstStyle/>
        <a:p>
          <a:endParaRPr lang="nl-BE"/>
        </a:p>
      </dgm:t>
    </dgm:pt>
    <dgm:pt modelId="{846719F6-0607-4C3C-B65B-8536829C79F5}">
      <dgm:prSet phldrT="[Tekst]"/>
      <dgm:spPr>
        <a:solidFill>
          <a:schemeClr val="accent6">
            <a:lumMod val="20000"/>
            <a:lumOff val="80000"/>
          </a:schemeClr>
        </a:solidFill>
      </dgm:spPr>
      <dgm:t>
        <a:bodyPr/>
        <a:lstStyle/>
        <a:p>
          <a:r>
            <a:rPr lang="nl-BE" dirty="0"/>
            <a:t>EXECUTION</a:t>
          </a:r>
        </a:p>
      </dgm:t>
    </dgm:pt>
    <dgm:pt modelId="{D5BC2313-A560-4F59-8834-FA41C9FBEFAE}" type="parTrans" cxnId="{5229F6BB-407E-4C98-904F-72B604C18328}">
      <dgm:prSet/>
      <dgm:spPr/>
      <dgm:t>
        <a:bodyPr/>
        <a:lstStyle/>
        <a:p>
          <a:endParaRPr lang="nl-BE"/>
        </a:p>
      </dgm:t>
    </dgm:pt>
    <dgm:pt modelId="{949C5AA9-F0B0-42E1-95C5-9B0519BEE16A}" type="sibTrans" cxnId="{5229F6BB-407E-4C98-904F-72B604C18328}">
      <dgm:prSet/>
      <dgm:spPr/>
      <dgm:t>
        <a:bodyPr/>
        <a:lstStyle/>
        <a:p>
          <a:endParaRPr lang="nl-BE"/>
        </a:p>
      </dgm:t>
    </dgm:pt>
    <dgm:pt modelId="{B0A47504-A74D-4E07-ADC0-F116646315E9}" type="pres">
      <dgm:prSet presAssocID="{83117C30-9383-4DA4-8B4A-40ACBF1B83C5}" presName="Name0" presStyleCnt="0">
        <dgm:presLayoutVars>
          <dgm:dir/>
          <dgm:resizeHandles val="exact"/>
        </dgm:presLayoutVars>
      </dgm:prSet>
      <dgm:spPr/>
    </dgm:pt>
    <dgm:pt modelId="{DF4C0723-F034-4CCF-AD08-B1BCAD0346ED}" type="pres">
      <dgm:prSet presAssocID="{D4AC5021-54AC-4EF4-8C34-3FB684EEB5AF}" presName="node" presStyleLbl="node1" presStyleIdx="0" presStyleCnt="3">
        <dgm:presLayoutVars>
          <dgm:bulletEnabled val="1"/>
        </dgm:presLayoutVars>
      </dgm:prSet>
      <dgm:spPr/>
    </dgm:pt>
    <dgm:pt modelId="{92D6B2DD-C1EB-413D-B43A-C34921C31495}" type="pres">
      <dgm:prSet presAssocID="{0CAF1099-58A4-4DCD-B128-BD25BD279477}" presName="sibTrans" presStyleLbl="sibTrans2D1" presStyleIdx="0" presStyleCnt="2"/>
      <dgm:spPr/>
    </dgm:pt>
    <dgm:pt modelId="{969AB3F3-7822-4E6C-BF0E-0DB21ACCE4C7}" type="pres">
      <dgm:prSet presAssocID="{0CAF1099-58A4-4DCD-B128-BD25BD279477}" presName="connectorText" presStyleLbl="sibTrans2D1" presStyleIdx="0" presStyleCnt="2"/>
      <dgm:spPr/>
    </dgm:pt>
    <dgm:pt modelId="{E35DB1F1-4976-4C56-A143-44B35B1C076F}" type="pres">
      <dgm:prSet presAssocID="{3F3B0A94-B90E-4E45-AE27-D1DAD1277740}" presName="node" presStyleLbl="node1" presStyleIdx="1" presStyleCnt="3">
        <dgm:presLayoutVars>
          <dgm:bulletEnabled val="1"/>
        </dgm:presLayoutVars>
      </dgm:prSet>
      <dgm:spPr/>
    </dgm:pt>
    <dgm:pt modelId="{CB8FD5EF-DCF0-4CB4-863A-BA2683E050BE}" type="pres">
      <dgm:prSet presAssocID="{0EBDFA99-C290-40F3-BD69-F38044AF8EE4}" presName="sibTrans" presStyleLbl="sibTrans2D1" presStyleIdx="1" presStyleCnt="2"/>
      <dgm:spPr/>
    </dgm:pt>
    <dgm:pt modelId="{39C58079-56DA-4BE0-84E7-974641009485}" type="pres">
      <dgm:prSet presAssocID="{0EBDFA99-C290-40F3-BD69-F38044AF8EE4}" presName="connectorText" presStyleLbl="sibTrans2D1" presStyleIdx="1" presStyleCnt="2"/>
      <dgm:spPr/>
    </dgm:pt>
    <dgm:pt modelId="{FD75863A-2BDC-49DE-B71D-66036663E660}" type="pres">
      <dgm:prSet presAssocID="{846719F6-0607-4C3C-B65B-8536829C79F5}" presName="node" presStyleLbl="node1" presStyleIdx="2" presStyleCnt="3">
        <dgm:presLayoutVars>
          <dgm:bulletEnabled val="1"/>
        </dgm:presLayoutVars>
      </dgm:prSet>
      <dgm:spPr/>
    </dgm:pt>
  </dgm:ptLst>
  <dgm:cxnLst>
    <dgm:cxn modelId="{49175D0D-8869-4F6A-AEB8-E632772D556A}" type="presOf" srcId="{3F3B0A94-B90E-4E45-AE27-D1DAD1277740}" destId="{E35DB1F1-4976-4C56-A143-44B35B1C076F}" srcOrd="0" destOrd="0" presId="urn:microsoft.com/office/officeart/2005/8/layout/process1"/>
    <dgm:cxn modelId="{E4069116-E017-4452-BEC0-81D57AA183A2}" srcId="{83117C30-9383-4DA4-8B4A-40ACBF1B83C5}" destId="{3F3B0A94-B90E-4E45-AE27-D1DAD1277740}" srcOrd="1" destOrd="0" parTransId="{8EAD7A4D-A714-4521-A404-76784381CE6A}" sibTransId="{0EBDFA99-C290-40F3-BD69-F38044AF8EE4}"/>
    <dgm:cxn modelId="{F0046248-551F-44B5-8767-7D2056ABDEA6}" type="presOf" srcId="{D4AC5021-54AC-4EF4-8C34-3FB684EEB5AF}" destId="{DF4C0723-F034-4CCF-AD08-B1BCAD0346ED}" srcOrd="0" destOrd="0" presId="urn:microsoft.com/office/officeart/2005/8/layout/process1"/>
    <dgm:cxn modelId="{DCA62275-DF53-4E85-B2C2-2C3409CA0870}" type="presOf" srcId="{0CAF1099-58A4-4DCD-B128-BD25BD279477}" destId="{92D6B2DD-C1EB-413D-B43A-C34921C31495}" srcOrd="0" destOrd="0" presId="urn:microsoft.com/office/officeart/2005/8/layout/process1"/>
    <dgm:cxn modelId="{5229F6BB-407E-4C98-904F-72B604C18328}" srcId="{83117C30-9383-4DA4-8B4A-40ACBF1B83C5}" destId="{846719F6-0607-4C3C-B65B-8536829C79F5}" srcOrd="2" destOrd="0" parTransId="{D5BC2313-A560-4F59-8834-FA41C9FBEFAE}" sibTransId="{949C5AA9-F0B0-42E1-95C5-9B0519BEE16A}"/>
    <dgm:cxn modelId="{5A7B8BD6-0303-4B9C-B4C7-513AF99B3566}" type="presOf" srcId="{0EBDFA99-C290-40F3-BD69-F38044AF8EE4}" destId="{CB8FD5EF-DCF0-4CB4-863A-BA2683E050BE}" srcOrd="0" destOrd="0" presId="urn:microsoft.com/office/officeart/2005/8/layout/process1"/>
    <dgm:cxn modelId="{442BB5DA-8CB9-45A8-A4B6-3E39F95DA641}" type="presOf" srcId="{0EBDFA99-C290-40F3-BD69-F38044AF8EE4}" destId="{39C58079-56DA-4BE0-84E7-974641009485}" srcOrd="1" destOrd="0" presId="urn:microsoft.com/office/officeart/2005/8/layout/process1"/>
    <dgm:cxn modelId="{634E80E6-419C-4322-91D2-C71909D373A0}" srcId="{83117C30-9383-4DA4-8B4A-40ACBF1B83C5}" destId="{D4AC5021-54AC-4EF4-8C34-3FB684EEB5AF}" srcOrd="0" destOrd="0" parTransId="{D67755DF-1A48-4560-B87A-98B136E1CFD9}" sibTransId="{0CAF1099-58A4-4DCD-B128-BD25BD279477}"/>
    <dgm:cxn modelId="{1D0D46F6-C500-45B0-B195-560A99F6288B}" type="presOf" srcId="{846719F6-0607-4C3C-B65B-8536829C79F5}" destId="{FD75863A-2BDC-49DE-B71D-66036663E660}" srcOrd="0" destOrd="0" presId="urn:microsoft.com/office/officeart/2005/8/layout/process1"/>
    <dgm:cxn modelId="{8DA298F8-B91B-44AF-98F9-34FD46A3F7B1}" type="presOf" srcId="{83117C30-9383-4DA4-8B4A-40ACBF1B83C5}" destId="{B0A47504-A74D-4E07-ADC0-F116646315E9}" srcOrd="0" destOrd="0" presId="urn:microsoft.com/office/officeart/2005/8/layout/process1"/>
    <dgm:cxn modelId="{63610DFD-4DC6-455B-B53E-78D3626AF64D}" type="presOf" srcId="{0CAF1099-58A4-4DCD-B128-BD25BD279477}" destId="{969AB3F3-7822-4E6C-BF0E-0DB21ACCE4C7}" srcOrd="1" destOrd="0" presId="urn:microsoft.com/office/officeart/2005/8/layout/process1"/>
    <dgm:cxn modelId="{2E15C9AF-B4CC-4A1E-832F-E2A44D512C3F}" type="presParOf" srcId="{B0A47504-A74D-4E07-ADC0-F116646315E9}" destId="{DF4C0723-F034-4CCF-AD08-B1BCAD0346ED}" srcOrd="0" destOrd="0" presId="urn:microsoft.com/office/officeart/2005/8/layout/process1"/>
    <dgm:cxn modelId="{1BD409FB-3489-451D-B43A-5230D21435D2}" type="presParOf" srcId="{B0A47504-A74D-4E07-ADC0-F116646315E9}" destId="{92D6B2DD-C1EB-413D-B43A-C34921C31495}" srcOrd="1" destOrd="0" presId="urn:microsoft.com/office/officeart/2005/8/layout/process1"/>
    <dgm:cxn modelId="{35D6A037-D924-484B-9856-156514B2DB14}" type="presParOf" srcId="{92D6B2DD-C1EB-413D-B43A-C34921C31495}" destId="{969AB3F3-7822-4E6C-BF0E-0DB21ACCE4C7}" srcOrd="0" destOrd="0" presId="urn:microsoft.com/office/officeart/2005/8/layout/process1"/>
    <dgm:cxn modelId="{D574C0A4-1EDF-4A44-8665-C473052F86AF}" type="presParOf" srcId="{B0A47504-A74D-4E07-ADC0-F116646315E9}" destId="{E35DB1F1-4976-4C56-A143-44B35B1C076F}" srcOrd="2" destOrd="0" presId="urn:microsoft.com/office/officeart/2005/8/layout/process1"/>
    <dgm:cxn modelId="{57C1EBB0-C7DD-4454-A805-C92F9EFC26FD}" type="presParOf" srcId="{B0A47504-A74D-4E07-ADC0-F116646315E9}" destId="{CB8FD5EF-DCF0-4CB4-863A-BA2683E050BE}" srcOrd="3" destOrd="0" presId="urn:microsoft.com/office/officeart/2005/8/layout/process1"/>
    <dgm:cxn modelId="{29F957E9-E088-425E-B9A4-9CC3D9C96855}" type="presParOf" srcId="{CB8FD5EF-DCF0-4CB4-863A-BA2683E050BE}" destId="{39C58079-56DA-4BE0-84E7-974641009485}" srcOrd="0" destOrd="0" presId="urn:microsoft.com/office/officeart/2005/8/layout/process1"/>
    <dgm:cxn modelId="{E24F0F9A-4E20-47EE-875B-ABF355FE8F7B}" type="presParOf" srcId="{B0A47504-A74D-4E07-ADC0-F116646315E9}" destId="{FD75863A-2BDC-49DE-B71D-66036663E660}" srcOrd="4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65D8D5C-1F59-2146-970E-C73DB3A21A1C}">
      <dsp:nvSpPr>
        <dsp:cNvPr id="0" name=""/>
        <dsp:cNvSpPr/>
      </dsp:nvSpPr>
      <dsp:spPr>
        <a:xfrm>
          <a:off x="3542" y="344148"/>
          <a:ext cx="1917799" cy="2684918"/>
        </a:xfrm>
        <a:prstGeom prst="rect">
          <a:avLst/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9519" tIns="330200" rIns="149519" bIns="330200" numCol="1" spcCol="1270" anchor="t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BE" sz="1900" kern="1200" baseline="0" dirty="0"/>
            <a:t>Voorstelling</a:t>
          </a:r>
          <a:endParaRPr lang="en-US" sz="1900" kern="1200" dirty="0"/>
        </a:p>
      </dsp:txBody>
      <dsp:txXfrm>
        <a:off x="3542" y="1364417"/>
        <a:ext cx="1917799" cy="1610951"/>
      </dsp:txXfrm>
    </dsp:sp>
    <dsp:sp modelId="{58342DA3-F66D-4E4B-BC02-AC4EB20D7B6B}">
      <dsp:nvSpPr>
        <dsp:cNvPr id="0" name=""/>
        <dsp:cNvSpPr/>
      </dsp:nvSpPr>
      <dsp:spPr>
        <a:xfrm>
          <a:off x="559703" y="693871"/>
          <a:ext cx="805475" cy="805475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2798" tIns="12700" rIns="62798" bIns="12700" numCol="1" spcCol="1270" anchor="ctr" anchorCtr="0">
          <a:noAutofit/>
        </a:bodyPr>
        <a:lstStyle/>
        <a:p>
          <a:pPr marL="0" lvl="0" indent="0" algn="ctr" defTabSz="1911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300" kern="1200"/>
            <a:t>1</a:t>
          </a:r>
          <a:endParaRPr lang="en-US" sz="4300" kern="1200" dirty="0"/>
        </a:p>
      </dsp:txBody>
      <dsp:txXfrm>
        <a:off x="677662" y="811830"/>
        <a:ext cx="569557" cy="569557"/>
      </dsp:txXfrm>
    </dsp:sp>
    <dsp:sp modelId="{64419A6E-091E-A84F-AE1C-16923C0418F8}">
      <dsp:nvSpPr>
        <dsp:cNvPr id="0" name=""/>
        <dsp:cNvSpPr/>
      </dsp:nvSpPr>
      <dsp:spPr>
        <a:xfrm>
          <a:off x="3542" y="2856920"/>
          <a:ext cx="1917799" cy="72"/>
        </a:xfrm>
        <a:prstGeom prst="rect">
          <a:avLst/>
        </a:prstGeom>
        <a:solidFill>
          <a:schemeClr val="accent5">
            <a:hueOff val="1709757"/>
            <a:satOff val="-611"/>
            <a:lumOff val="981"/>
            <a:alphaOff val="0"/>
          </a:schemeClr>
        </a:solidFill>
        <a:ln w="15875" cap="flat" cmpd="sng" algn="ctr">
          <a:solidFill>
            <a:schemeClr val="accent5">
              <a:hueOff val="1709757"/>
              <a:satOff val="-611"/>
              <a:lumOff val="981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25473E8-6F2C-534F-A136-D25DED053E78}">
      <dsp:nvSpPr>
        <dsp:cNvPr id="0" name=""/>
        <dsp:cNvSpPr/>
      </dsp:nvSpPr>
      <dsp:spPr>
        <a:xfrm>
          <a:off x="2113121" y="344148"/>
          <a:ext cx="1917799" cy="2684918"/>
        </a:xfrm>
        <a:prstGeom prst="rect">
          <a:avLst/>
        </a:prstGeom>
        <a:solidFill>
          <a:schemeClr val="accent5">
            <a:tint val="40000"/>
            <a:alpha val="90000"/>
            <a:hueOff val="3889787"/>
            <a:satOff val="-369"/>
            <a:lumOff val="269"/>
            <a:alphaOff val="0"/>
          </a:schemeClr>
        </a:solidFill>
        <a:ln w="15875" cap="flat" cmpd="sng" algn="ctr">
          <a:solidFill>
            <a:schemeClr val="accent5">
              <a:tint val="40000"/>
              <a:alpha val="90000"/>
              <a:hueOff val="3889787"/>
              <a:satOff val="-369"/>
              <a:lumOff val="269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9519" tIns="330200" rIns="149519" bIns="330200" numCol="1" spcCol="1270" anchor="t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dirty="0"/>
            <a:t>Co-engineering </a:t>
          </a:r>
        </a:p>
      </dsp:txBody>
      <dsp:txXfrm>
        <a:off x="2113121" y="1364417"/>
        <a:ext cx="1917799" cy="1610951"/>
      </dsp:txXfrm>
    </dsp:sp>
    <dsp:sp modelId="{A8D93E54-59AC-644C-AF6F-A4B863D343DB}">
      <dsp:nvSpPr>
        <dsp:cNvPr id="0" name=""/>
        <dsp:cNvSpPr/>
      </dsp:nvSpPr>
      <dsp:spPr>
        <a:xfrm>
          <a:off x="2669283" y="693871"/>
          <a:ext cx="805475" cy="805475"/>
        </a:xfrm>
        <a:prstGeom prst="ellipse">
          <a:avLst/>
        </a:prstGeom>
        <a:solidFill>
          <a:schemeClr val="accent5">
            <a:hueOff val="3419514"/>
            <a:satOff val="-1221"/>
            <a:lumOff val="1961"/>
            <a:alphaOff val="0"/>
          </a:schemeClr>
        </a:solidFill>
        <a:ln w="15875" cap="flat" cmpd="sng" algn="ctr">
          <a:solidFill>
            <a:schemeClr val="accent5">
              <a:hueOff val="3419514"/>
              <a:satOff val="-1221"/>
              <a:lumOff val="1961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2798" tIns="12700" rIns="62798" bIns="12700" numCol="1" spcCol="1270" anchor="ctr" anchorCtr="0">
          <a:noAutofit/>
        </a:bodyPr>
        <a:lstStyle/>
        <a:p>
          <a:pPr marL="0" lvl="0" indent="0" algn="ctr" defTabSz="1911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4300" kern="1200" dirty="0"/>
            <a:t>2</a:t>
          </a:r>
        </a:p>
      </dsp:txBody>
      <dsp:txXfrm>
        <a:off x="2787242" y="811830"/>
        <a:ext cx="569557" cy="569557"/>
      </dsp:txXfrm>
    </dsp:sp>
    <dsp:sp modelId="{072739F4-0B3E-D04A-B7D8-861602529F0B}">
      <dsp:nvSpPr>
        <dsp:cNvPr id="0" name=""/>
        <dsp:cNvSpPr/>
      </dsp:nvSpPr>
      <dsp:spPr>
        <a:xfrm>
          <a:off x="2113121" y="2856920"/>
          <a:ext cx="1917799" cy="72"/>
        </a:xfrm>
        <a:prstGeom prst="rect">
          <a:avLst/>
        </a:prstGeom>
        <a:solidFill>
          <a:schemeClr val="accent5">
            <a:hueOff val="5129271"/>
            <a:satOff val="-1832"/>
            <a:lumOff val="2942"/>
            <a:alphaOff val="0"/>
          </a:schemeClr>
        </a:solidFill>
        <a:ln w="15875" cap="flat" cmpd="sng" algn="ctr">
          <a:solidFill>
            <a:schemeClr val="accent5">
              <a:hueOff val="5129271"/>
              <a:satOff val="-1832"/>
              <a:lumOff val="2942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4040150-284E-C243-840E-86CC0BF5FF04}">
      <dsp:nvSpPr>
        <dsp:cNvPr id="0" name=""/>
        <dsp:cNvSpPr/>
      </dsp:nvSpPr>
      <dsp:spPr>
        <a:xfrm>
          <a:off x="4222700" y="344148"/>
          <a:ext cx="1917799" cy="2684918"/>
        </a:xfrm>
        <a:prstGeom prst="rect">
          <a:avLst/>
        </a:prstGeom>
        <a:solidFill>
          <a:schemeClr val="accent5">
            <a:tint val="40000"/>
            <a:alpha val="90000"/>
            <a:hueOff val="7779575"/>
            <a:satOff val="-738"/>
            <a:lumOff val="538"/>
            <a:alphaOff val="0"/>
          </a:schemeClr>
        </a:solidFill>
        <a:ln w="15875" cap="flat" cmpd="sng" algn="ctr">
          <a:solidFill>
            <a:schemeClr val="accent5">
              <a:tint val="40000"/>
              <a:alpha val="90000"/>
              <a:hueOff val="7779575"/>
              <a:satOff val="-738"/>
              <a:lumOff val="53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9519" tIns="330200" rIns="149519" bIns="330200" numCol="1" spcCol="1270" anchor="t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dirty="0" err="1"/>
            <a:t>Installaties</a:t>
          </a:r>
          <a:endParaRPr lang="en-US" sz="1900" kern="1200" dirty="0"/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500" kern="1200" dirty="0" err="1"/>
            <a:t>Afscheiders</a:t>
          </a:r>
          <a:endParaRPr lang="en-US" sz="1500" kern="1200" dirty="0"/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nl-BE" sz="1500" kern="1200" baseline="0" dirty="0"/>
            <a:t>Waterzuiveringen</a:t>
          </a:r>
          <a:endParaRPr lang="en-US" sz="1500" kern="1200" dirty="0"/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nl-BE" sz="1500" kern="1200" baseline="0" dirty="0"/>
            <a:t>Grijswaterunits</a:t>
          </a:r>
          <a:endParaRPr lang="en-US" sz="1500" kern="1200" dirty="0"/>
        </a:p>
      </dsp:txBody>
      <dsp:txXfrm>
        <a:off x="4222700" y="1364417"/>
        <a:ext cx="1917799" cy="1610951"/>
      </dsp:txXfrm>
    </dsp:sp>
    <dsp:sp modelId="{8BE77A03-DAC6-B14B-9C79-9868E43BA015}">
      <dsp:nvSpPr>
        <dsp:cNvPr id="0" name=""/>
        <dsp:cNvSpPr/>
      </dsp:nvSpPr>
      <dsp:spPr>
        <a:xfrm>
          <a:off x="4778862" y="693871"/>
          <a:ext cx="805475" cy="805475"/>
        </a:xfrm>
        <a:prstGeom prst="ellipse">
          <a:avLst/>
        </a:prstGeom>
        <a:solidFill>
          <a:schemeClr val="accent5">
            <a:hueOff val="6839028"/>
            <a:satOff val="-2443"/>
            <a:lumOff val="3922"/>
            <a:alphaOff val="0"/>
          </a:schemeClr>
        </a:solidFill>
        <a:ln w="15875" cap="flat" cmpd="sng" algn="ctr">
          <a:solidFill>
            <a:schemeClr val="accent5">
              <a:hueOff val="6839028"/>
              <a:satOff val="-2443"/>
              <a:lumOff val="3922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2798" tIns="12700" rIns="62798" bIns="12700" numCol="1" spcCol="1270" anchor="ctr" anchorCtr="0">
          <a:noAutofit/>
        </a:bodyPr>
        <a:lstStyle/>
        <a:p>
          <a:pPr marL="0" lvl="0" indent="0" algn="ctr" defTabSz="1911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4300" kern="1200"/>
            <a:t>3</a:t>
          </a:r>
        </a:p>
      </dsp:txBody>
      <dsp:txXfrm>
        <a:off x="4896821" y="811830"/>
        <a:ext cx="569557" cy="569557"/>
      </dsp:txXfrm>
    </dsp:sp>
    <dsp:sp modelId="{20FB3366-679D-6D4E-922D-27BA1439B22E}">
      <dsp:nvSpPr>
        <dsp:cNvPr id="0" name=""/>
        <dsp:cNvSpPr/>
      </dsp:nvSpPr>
      <dsp:spPr>
        <a:xfrm>
          <a:off x="4222700" y="2856920"/>
          <a:ext cx="1917799" cy="72"/>
        </a:xfrm>
        <a:prstGeom prst="rect">
          <a:avLst/>
        </a:prstGeom>
        <a:solidFill>
          <a:schemeClr val="accent5">
            <a:hueOff val="8548785"/>
            <a:satOff val="-3053"/>
            <a:lumOff val="4903"/>
            <a:alphaOff val="0"/>
          </a:schemeClr>
        </a:solidFill>
        <a:ln w="15875" cap="flat" cmpd="sng" algn="ctr">
          <a:solidFill>
            <a:schemeClr val="accent5">
              <a:hueOff val="8548785"/>
              <a:satOff val="-3053"/>
              <a:lumOff val="4903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111156A-A377-3946-AADA-BCAEB5E9BA73}">
      <dsp:nvSpPr>
        <dsp:cNvPr id="0" name=""/>
        <dsp:cNvSpPr/>
      </dsp:nvSpPr>
      <dsp:spPr>
        <a:xfrm>
          <a:off x="6332279" y="344148"/>
          <a:ext cx="1917799" cy="2684918"/>
        </a:xfrm>
        <a:prstGeom prst="rect">
          <a:avLst/>
        </a:prstGeom>
        <a:solidFill>
          <a:schemeClr val="accent5">
            <a:tint val="40000"/>
            <a:alpha val="90000"/>
            <a:hueOff val="11669362"/>
            <a:satOff val="-1107"/>
            <a:lumOff val="808"/>
            <a:alphaOff val="0"/>
          </a:schemeClr>
        </a:solidFill>
        <a:ln w="15875" cap="flat" cmpd="sng" algn="ctr">
          <a:solidFill>
            <a:schemeClr val="accent5">
              <a:tint val="40000"/>
              <a:alpha val="90000"/>
              <a:hueOff val="11669362"/>
              <a:satOff val="-1107"/>
              <a:lumOff val="80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9519" tIns="330200" rIns="149519" bIns="330200" numCol="1" spcCol="1270" anchor="t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BE" sz="1900" kern="1200" baseline="0" dirty="0"/>
            <a:t>Markt Toepassingen en referenties </a:t>
          </a:r>
          <a:endParaRPr lang="en-US" sz="1900" kern="1200" dirty="0"/>
        </a:p>
      </dsp:txBody>
      <dsp:txXfrm>
        <a:off x="6332279" y="1364417"/>
        <a:ext cx="1917799" cy="1610951"/>
      </dsp:txXfrm>
    </dsp:sp>
    <dsp:sp modelId="{C465ED99-9004-4744-9560-32F9D458F93D}">
      <dsp:nvSpPr>
        <dsp:cNvPr id="0" name=""/>
        <dsp:cNvSpPr/>
      </dsp:nvSpPr>
      <dsp:spPr>
        <a:xfrm>
          <a:off x="6888441" y="693871"/>
          <a:ext cx="805475" cy="805475"/>
        </a:xfrm>
        <a:prstGeom prst="ellipse">
          <a:avLst/>
        </a:prstGeom>
        <a:solidFill>
          <a:schemeClr val="accent5">
            <a:hueOff val="10258542"/>
            <a:satOff val="-3664"/>
            <a:lumOff val="5883"/>
            <a:alphaOff val="0"/>
          </a:schemeClr>
        </a:solidFill>
        <a:ln w="15875" cap="flat" cmpd="sng" algn="ctr">
          <a:solidFill>
            <a:schemeClr val="accent5">
              <a:hueOff val="10258542"/>
              <a:satOff val="-3664"/>
              <a:lumOff val="5883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2798" tIns="12700" rIns="62798" bIns="12700" numCol="1" spcCol="1270" anchor="ctr" anchorCtr="0">
          <a:noAutofit/>
        </a:bodyPr>
        <a:lstStyle/>
        <a:p>
          <a:pPr marL="0" lvl="0" indent="0" algn="ctr" defTabSz="1911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300" kern="1200"/>
            <a:t>4</a:t>
          </a:r>
        </a:p>
      </dsp:txBody>
      <dsp:txXfrm>
        <a:off x="7006400" y="811830"/>
        <a:ext cx="569557" cy="569557"/>
      </dsp:txXfrm>
    </dsp:sp>
    <dsp:sp modelId="{A737B4AD-3887-3A43-8EEC-C2E157312F36}">
      <dsp:nvSpPr>
        <dsp:cNvPr id="0" name=""/>
        <dsp:cNvSpPr/>
      </dsp:nvSpPr>
      <dsp:spPr>
        <a:xfrm>
          <a:off x="6332279" y="2856920"/>
          <a:ext cx="1917799" cy="72"/>
        </a:xfrm>
        <a:prstGeom prst="rect">
          <a:avLst/>
        </a:prstGeom>
        <a:solidFill>
          <a:schemeClr val="accent5">
            <a:hueOff val="11968298"/>
            <a:satOff val="-4275"/>
            <a:lumOff val="6864"/>
            <a:alphaOff val="0"/>
          </a:schemeClr>
        </a:solidFill>
        <a:ln w="15875" cap="flat" cmpd="sng" algn="ctr">
          <a:solidFill>
            <a:schemeClr val="accent5">
              <a:hueOff val="11968298"/>
              <a:satOff val="-4275"/>
              <a:lumOff val="6864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1B0FD21-C1B4-8A43-A7BB-4CD0E79550FA}">
      <dsp:nvSpPr>
        <dsp:cNvPr id="0" name=""/>
        <dsp:cNvSpPr/>
      </dsp:nvSpPr>
      <dsp:spPr>
        <a:xfrm>
          <a:off x="8441858" y="344148"/>
          <a:ext cx="1917799" cy="2684918"/>
        </a:xfrm>
        <a:prstGeom prst="rect">
          <a:avLst/>
        </a:prstGeom>
        <a:solidFill>
          <a:schemeClr val="accent5">
            <a:tint val="40000"/>
            <a:alpha val="90000"/>
            <a:hueOff val="15559149"/>
            <a:satOff val="-1476"/>
            <a:lumOff val="1077"/>
            <a:alphaOff val="0"/>
          </a:schemeClr>
        </a:solidFill>
        <a:ln w="15875" cap="flat" cmpd="sng" algn="ctr">
          <a:solidFill>
            <a:schemeClr val="accent5">
              <a:tint val="40000"/>
              <a:alpha val="90000"/>
              <a:hueOff val="15559149"/>
              <a:satOff val="-1476"/>
              <a:lumOff val="1077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9519" tIns="330200" rIns="149519" bIns="330200" numCol="1" spcCol="1270" anchor="t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BE" sz="1900" kern="1200" baseline="0" dirty="0"/>
            <a:t>Contact</a:t>
          </a:r>
          <a:endParaRPr lang="en-US" sz="1900" kern="1200" dirty="0"/>
        </a:p>
      </dsp:txBody>
      <dsp:txXfrm>
        <a:off x="8441858" y="1364417"/>
        <a:ext cx="1917799" cy="1610951"/>
      </dsp:txXfrm>
    </dsp:sp>
    <dsp:sp modelId="{EC848869-6BF3-304F-8E16-7C070126B2C5}">
      <dsp:nvSpPr>
        <dsp:cNvPr id="0" name=""/>
        <dsp:cNvSpPr/>
      </dsp:nvSpPr>
      <dsp:spPr>
        <a:xfrm>
          <a:off x="8998020" y="693871"/>
          <a:ext cx="805475" cy="805475"/>
        </a:xfrm>
        <a:prstGeom prst="ellipse">
          <a:avLst/>
        </a:prstGeom>
        <a:solidFill>
          <a:schemeClr val="accent5">
            <a:hueOff val="13678055"/>
            <a:satOff val="-4885"/>
            <a:lumOff val="7844"/>
            <a:alphaOff val="0"/>
          </a:schemeClr>
        </a:solidFill>
        <a:ln w="15875" cap="flat" cmpd="sng" algn="ctr">
          <a:solidFill>
            <a:schemeClr val="accent5">
              <a:hueOff val="13678055"/>
              <a:satOff val="-4885"/>
              <a:lumOff val="7844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2798" tIns="12700" rIns="62798" bIns="12700" numCol="1" spcCol="1270" anchor="ctr" anchorCtr="0">
          <a:noAutofit/>
        </a:bodyPr>
        <a:lstStyle/>
        <a:p>
          <a:pPr marL="0" lvl="0" indent="0" algn="ctr" defTabSz="1911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300" kern="1200"/>
            <a:t>5</a:t>
          </a:r>
        </a:p>
      </dsp:txBody>
      <dsp:txXfrm>
        <a:off x="9115979" y="811830"/>
        <a:ext cx="569557" cy="569557"/>
      </dsp:txXfrm>
    </dsp:sp>
    <dsp:sp modelId="{23E475AE-DFBD-8649-91AF-D24070899216}">
      <dsp:nvSpPr>
        <dsp:cNvPr id="0" name=""/>
        <dsp:cNvSpPr/>
      </dsp:nvSpPr>
      <dsp:spPr>
        <a:xfrm>
          <a:off x="8441858" y="2856920"/>
          <a:ext cx="1917799" cy="72"/>
        </a:xfrm>
        <a:prstGeom prst="rect">
          <a:avLst/>
        </a:prstGeom>
        <a:solidFill>
          <a:schemeClr val="accent5">
            <a:hueOff val="15387812"/>
            <a:satOff val="-5496"/>
            <a:lumOff val="8825"/>
            <a:alphaOff val="0"/>
          </a:schemeClr>
        </a:solidFill>
        <a:ln w="15875" cap="flat" cmpd="sng" algn="ctr">
          <a:solidFill>
            <a:schemeClr val="accent5">
              <a:hueOff val="15387812"/>
              <a:satOff val="-5496"/>
              <a:lumOff val="8825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F4C0723-F034-4CCF-AD08-B1BCAD0346ED}">
      <dsp:nvSpPr>
        <dsp:cNvPr id="0" name=""/>
        <dsp:cNvSpPr/>
      </dsp:nvSpPr>
      <dsp:spPr>
        <a:xfrm>
          <a:off x="7143" y="1835223"/>
          <a:ext cx="2135187" cy="1281112"/>
        </a:xfrm>
        <a:prstGeom prst="roundRect">
          <a:avLst>
            <a:gd name="adj" fmla="val 10000"/>
          </a:avLst>
        </a:prstGeom>
        <a:solidFill>
          <a:schemeClr val="accent1">
            <a:lumMod val="60000"/>
            <a:lumOff val="4000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marL="0" lvl="0" indent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BE" sz="3000" kern="1200" dirty="0"/>
            <a:t>CONCEPT DESIGN</a:t>
          </a:r>
        </a:p>
      </dsp:txBody>
      <dsp:txXfrm>
        <a:off x="44665" y="1872745"/>
        <a:ext cx="2060143" cy="1206068"/>
      </dsp:txXfrm>
    </dsp:sp>
    <dsp:sp modelId="{92D6B2DD-C1EB-413D-B43A-C34921C31495}">
      <dsp:nvSpPr>
        <dsp:cNvPr id="0" name=""/>
        <dsp:cNvSpPr/>
      </dsp:nvSpPr>
      <dsp:spPr>
        <a:xfrm>
          <a:off x="2355850" y="2211016"/>
          <a:ext cx="452659" cy="52952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lumMod val="75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nl-BE" sz="2400" kern="1200"/>
        </a:p>
      </dsp:txBody>
      <dsp:txXfrm>
        <a:off x="2355850" y="2316921"/>
        <a:ext cx="316861" cy="317716"/>
      </dsp:txXfrm>
    </dsp:sp>
    <dsp:sp modelId="{E35DB1F1-4976-4C56-A143-44B35B1C076F}">
      <dsp:nvSpPr>
        <dsp:cNvPr id="0" name=""/>
        <dsp:cNvSpPr/>
      </dsp:nvSpPr>
      <dsp:spPr>
        <a:xfrm>
          <a:off x="2996406" y="1835223"/>
          <a:ext cx="2135187" cy="1281112"/>
        </a:xfrm>
        <a:prstGeom prst="roundRect">
          <a:avLst>
            <a:gd name="adj" fmla="val 10000"/>
          </a:avLst>
        </a:prstGeom>
        <a:solidFill>
          <a:schemeClr val="accent2">
            <a:lumMod val="40000"/>
            <a:lumOff val="6000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marL="0" lvl="0" indent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BE" sz="3000" kern="1200" dirty="0"/>
            <a:t>DETAILED Design</a:t>
          </a:r>
        </a:p>
      </dsp:txBody>
      <dsp:txXfrm>
        <a:off x="3033928" y="1872745"/>
        <a:ext cx="2060143" cy="1206068"/>
      </dsp:txXfrm>
    </dsp:sp>
    <dsp:sp modelId="{CB8FD5EF-DCF0-4CB4-863A-BA2683E050BE}">
      <dsp:nvSpPr>
        <dsp:cNvPr id="0" name=""/>
        <dsp:cNvSpPr/>
      </dsp:nvSpPr>
      <dsp:spPr>
        <a:xfrm>
          <a:off x="5345112" y="2211016"/>
          <a:ext cx="452659" cy="529526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15387812"/>
            <a:satOff val="-5496"/>
            <a:lumOff val="8825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nl-BE" sz="2400" kern="1200"/>
        </a:p>
      </dsp:txBody>
      <dsp:txXfrm>
        <a:off x="5345112" y="2316921"/>
        <a:ext cx="316861" cy="317716"/>
      </dsp:txXfrm>
    </dsp:sp>
    <dsp:sp modelId="{FD75863A-2BDC-49DE-B71D-66036663E660}">
      <dsp:nvSpPr>
        <dsp:cNvPr id="0" name=""/>
        <dsp:cNvSpPr/>
      </dsp:nvSpPr>
      <dsp:spPr>
        <a:xfrm>
          <a:off x="5985668" y="1835223"/>
          <a:ext cx="2135187" cy="1281112"/>
        </a:xfrm>
        <a:prstGeom prst="roundRect">
          <a:avLst>
            <a:gd name="adj" fmla="val 10000"/>
          </a:avLst>
        </a:prstGeom>
        <a:solidFill>
          <a:schemeClr val="accent6">
            <a:lumMod val="20000"/>
            <a:lumOff val="8000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marL="0" lvl="0" indent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BE" sz="3000" kern="1200" dirty="0"/>
            <a:t>EXECUTION</a:t>
          </a:r>
        </a:p>
      </dsp:txBody>
      <dsp:txXfrm>
        <a:off x="6023190" y="1872745"/>
        <a:ext cx="2060143" cy="120606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6/7/layout/BasicLinearProcessNumbered">
  <dgm:title val="Basic Linear Process Numbered"/>
  <dgm:desc val="Used to show a progression; a timeline; sequential steps in a task, process, or workflow; or to emphasize movement or direction. Automatic numbers have been introduced to show the steps of the process which appears in a circle. Level 1 and Level 2 text appear in a rectangle."/>
  <dgm:catLst>
    <dgm:cat type="process" pri="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101" type="sibTrans" cxnId="4">
          <dgm:prSet phldrT="1"/>
          <dgm:t>
            <a:bodyPr/>
            <a:lstStyle/>
            <a:p>
              <a:r>
                <a:t>1</a:t>
              </a:r>
            </a:p>
          </dgm:t>
        </dgm:pt>
        <dgm:pt modelId="201" type="sibTrans" cxnId="5">
          <dgm:prSet phldrT="2"/>
          <dgm:t>
            <a:bodyPr/>
            <a:lstStyle/>
            <a:p>
              <a:r>
                <a:t>2</a:t>
              </a:r>
            </a:p>
          </dgm:t>
        </dgm:pt>
        <dgm:pt modelId="301" type="sibTrans" cxnId="6">
          <dgm:prSet phldrT="3"/>
          <dgm:t>
            <a:bodyPr/>
            <a:lstStyle/>
            <a:p>
              <a:r>
                <a:t>3</a:t>
              </a:r>
            </a:p>
          </dgm:t>
        </dgm:pt>
      </dgm:ptLst>
      <dgm:cxnLst>
        <dgm:cxn modelId="4" srcId="0" destId="1" srcOrd="0" destOrd="0" sibTransId="101"/>
        <dgm:cxn modelId="5" srcId="0" destId="2" srcOrd="1" destOrd="0" sibTransId="201"/>
        <dgm:cxn modelId="6" srcId="0" destId="3" srcOrd="2" destOrd="0" sibTransId="301"/>
        <dgm:cxn modelId="13" srcId="1" destId="11" srcOrd="0" destOrd="0"/>
        <dgm:cxn modelId="23" srcId="2" destId="21" srcOrd="0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animLvl val="lvl"/>
      <dgm:resizeHandles val="exact"/>
    </dgm:varLst>
    <dgm:alg type="lin">
      <dgm:param type="linDir" val="fromL"/>
      <dgm:param type="nodeVertAlign" val="t"/>
    </dgm:alg>
    <dgm:shape xmlns:r="http://schemas.openxmlformats.org/officeDocument/2006/relationships" r:blip="">
      <dgm:adjLst/>
    </dgm:shape>
    <dgm:presOf/>
    <dgm:constrLst>
      <dgm:constr type="h" for="ch" forName="compositeNode" refType="h"/>
      <dgm:constr type="w" for="ch" forName="compositeNode" refType="w"/>
      <dgm:constr type="w" for="des" forName="simulatedConn" refType="w" refFor="ch" refForName="compositeNode" fact="0.15"/>
      <dgm:constr type="h" for="des" forName="simulatedConn" refType="w" refFor="des" refForName="simulatedConn"/>
      <dgm:constr type="h" for="des" forName="vSp1" refType="w" refFor="ch" refForName="compositeNode" fact="0.8"/>
      <dgm:constr type="h" for="des" forName="vSp2" refType="w" refFor="ch" refForName="compositeNode" fact="0.07"/>
      <dgm:constr type="w" for="ch" forName="vProcSp" refType="w" refFor="des" refForName="simulatedConn" op="equ"/>
      <dgm:constr type="h" for="ch" forName="vProcSp" refType="h" refFor="ch" refForName="compositeNode" op="equ"/>
      <dgm:constr type="w" for="ch" forName="sibTrans" refType="w" refFor="ch" refForName="compositeNode" fact="0.1"/>
      <dgm:constr type="primFontSz" for="des" forName="sibTransNodeCircle" op="equ"/>
      <dgm:constr type="primFontSz" for="des" forName="nodeText" op="equ"/>
      <dgm:constr type="h" for="des" forName="sibTransNodeCircle" op="equ"/>
      <dgm:constr type="w" for="des" forName="sibTransNodeCircle" op="equ"/>
    </dgm:constrLst>
    <dgm:ruleLst>
      <dgm:rule type="h" val="NaN" fact="1.2" max="NaN"/>
    </dgm:ruleLst>
    <dgm:forEach name="Name4" axis="ch" ptType="node">
      <dgm:layoutNode name="compositeNode">
        <dgm:varLst>
          <dgm:bulletEnabled val="1"/>
        </dgm:varLst>
        <dgm:alg type="composite"/>
        <dgm:constrLst>
          <dgm:constr type="h" refType="w" op="lte" fact="1.4"/>
          <dgm:constr type="w" for="ch" forName="bgRect" refType="w"/>
          <dgm:constr type="h" for="ch" forName="bgRect" refType="h"/>
          <dgm:constr type="t" for="ch" forName="bgRect"/>
          <dgm:constr type="l" for="ch" forName="bgRect"/>
          <dgm:constr type="h" for="ch" forName="sibTransNodeCircle" refType="h" refFor="ch" refForName="bgRect" fact="0.3"/>
          <dgm:constr type="w" for="ch" forName="sibTransNodeCircle" refType="h" refFor="ch" refForName="sibTransNodeCircle"/>
          <dgm:constr type="ctrX" for="ch" forName="sibTransNodeCircle" refType="w" fact="0.5"/>
          <dgm:constr type="ctrY" for="ch" forName="sibTransNodeCircle" refType="h" fact="0.25"/>
          <dgm:constr type="r" for="ch" forName="nodeText" refType="r" refFor="ch" refForName="bgRect"/>
          <dgm:constr type="h" for="ch" forName="nodeText" refType="h" refFor="ch" refForName="bgRect" fact="0.6"/>
          <dgm:constr type="t" for="ch" forName="nodeText" refType="h" refFor="ch" refForName="bgRect" fact="0.38"/>
          <dgm:constr type="b" for="ch" forName="bottomLine" refType="b" refFor="ch" refForName="bgRect"/>
          <dgm:constr type="w" for="ch" forName="bottomLine" refType="w" refFor="ch" refForName="bgRect"/>
          <dgm:constr type="h" for="ch" forName="bottomLine" val="0.002"/>
        </dgm:constrLst>
        <dgm:ruleLst/>
        <dgm:layoutNode name="bgRect" styleLbl="bgAccFollowNode1">
          <dgm:alg type="sp"/>
          <dgm:shape xmlns:r="http://schemas.openxmlformats.org/officeDocument/2006/relationships" type="rect" r:blip="">
            <dgm:adjLst/>
          </dgm:shape>
          <dgm:presOf axis="self"/>
          <dgm:constrLst/>
          <dgm:ruleLst/>
        </dgm:layoutNode>
        <dgm:forEach name="Name19" axis="followSib" ptType="sibTrans" hideLastTrans="0" cnt="1">
          <dgm:layoutNode name="sibTransNodeCircle" styleLbl="alignNode1">
            <dgm:varLst>
              <dgm:chMax val="0"/>
              <dgm:bulletEnabled/>
            </dgm:varLst>
            <dgm:presOf axis="self" ptType="sibTrans"/>
            <dgm:alg type="tx">
              <dgm:param type="txAnchorVert" val="mid"/>
              <dgm:param type="txAnchorHorzCh" val="ctr"/>
            </dgm:alg>
            <dgm:shape xmlns:r="http://schemas.openxmlformats.org/officeDocument/2006/relationships" type="ellipse" r:blip="">
              <dgm:adjLst/>
            </dgm:shape>
            <dgm:constrLst>
              <dgm:constr type="w" refType="h" op="lte"/>
              <dgm:constr type="primFontSz" val="48"/>
              <dgm:constr type="tMarg" val="1"/>
              <dgm:constr type="lMarg" refType="w" fact="0.221"/>
              <dgm:constr type="rMarg" refType="w" fact="0.221"/>
              <dgm:constr type="bMarg" val="1"/>
            </dgm:constrLst>
            <dgm:ruleLst>
              <dgm:rule type="primFontSz" val="14" fact="NaN" max="NaN"/>
            </dgm:ruleLst>
          </dgm:layoutNode>
        </dgm:forEach>
        <dgm:layoutNode name="bottomLine" styleLbl="alignNode1">
          <dgm:varLst/>
          <dgm:presOf/>
          <dgm:alg type="sp"/>
          <dgm:shape xmlns:r="http://schemas.openxmlformats.org/officeDocument/2006/relationships" type="rect" r:blip="">
            <dgm:adjLst/>
          </dgm:shape>
          <dgm:constrLst/>
          <dgm:ruleLst/>
        </dgm:layoutNode>
        <dgm:layoutNode name="nodeText" styleLbl="bgAccFollowNode1" moveWith="bgRect">
          <dgm:varLst>
            <dgm:bulletEnabled val="1"/>
          </dgm:varLst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 zOrderOff="-1" hideGeom="1">
            <dgm:adjLst/>
          </dgm:shape>
          <dgm:presOf axis="desOrSelf" ptType="node"/>
          <dgm:constrLst>
            <dgm:constr type="primFontSz" val="26"/>
            <dgm:constr type="tMarg" val="26"/>
            <dgm:constr type="lMarg" refType="w" fact="0.221"/>
            <dgm:constr type="rMarg" refType="w" fact="0.221"/>
            <dgm:constr type="bMarg" val="26"/>
          </dgm:constrLst>
          <dgm:ruleLst>
            <dgm:rule type="primFontSz" val="11" fact="NaN" max="NaN"/>
          </dgm:ruleLst>
        </dgm:layoutNode>
      </dgm:layoutNode>
      <dgm:forEach name="Name1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  <dgm:extLst>
    <a:ext uri="{4F341089-5ED1-44EC-B178-C955D00A3D55}">
      <dgm1611:autoBuNodeInfoLst xmlns:dgm1611="http://schemas.microsoft.com/office/drawing/2016/11/diagram">
        <dgm1611:autoBuNodeInfo lvl="1" ptType="sibTrans">
          <dgm1611:buPr prefix="" leadZeros="0">
            <a:buAutoNum type="arabicParenBoth"/>
          </dgm1611:buPr>
        </dgm1611:autoBuNodeInfo>
      </dgm1611:autoBuNodeInfoLst>
    </a:ext>
  </dgm:extLst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BE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C2141F-BEA6-4843-B371-304A97C2BFD3}" type="datetimeFigureOut">
              <a:rPr lang="nl-BE" smtClean="0"/>
              <a:t>3/05/2022</a:t>
            </a:fld>
            <a:endParaRPr lang="nl-BE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BE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BE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26BF53-06E0-0849-877C-D3A2ACAF50A8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7728613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1300785"/>
            <a:ext cx="8689976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89976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0727E6-BE2A-5948-9383-734D7FAD2939}" type="datetime1">
              <a:rPr lang="nl-BE" smtClean="0"/>
              <a:t>3/05/2022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Hydropure Watermanagement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sche 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4289374"/>
            <a:ext cx="10364432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84744" y="698261"/>
            <a:ext cx="9822532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/>
              <a:t>Klik op het pictogram als u een afbeelding wilt toevoegen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5108728"/>
            <a:ext cx="10364452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19ABA-347C-514B-9151-DFDBEBCE14B8}" type="datetime1">
              <a:rPr lang="nl-BE" smtClean="0"/>
              <a:t>3/05/2022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Hydropure Watermanagement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 en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599"/>
            <a:ext cx="10364452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204821"/>
            <a:ext cx="10364452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68D026-0AC4-9643-BF36-56D640942796}" type="datetime1">
              <a:rPr lang="nl-BE" smtClean="0"/>
              <a:t>3/05/2022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Hydropure Watermanagement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eraat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4372796"/>
            <a:ext cx="10364452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527D64-14EE-EB42-A42E-9996A90237D5}" type="datetime1">
              <a:rPr lang="nl-BE" smtClean="0"/>
              <a:t>3/05/2022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Hydropure Watermanagement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001488" y="75416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557558" y="29935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amkaart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2138721"/>
            <a:ext cx="10364452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662335"/>
            <a:ext cx="10364452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DF7E53-6B7F-8B4C-A4FE-927B6F6B0E7C}" type="datetime1">
              <a:rPr lang="nl-BE" smtClean="0"/>
              <a:t>3/05/2022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Hydropure Watermanagement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kolomm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10364452" cy="1605094"/>
          </a:xfrm>
        </p:spPr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74" y="2367093"/>
            <a:ext cx="329897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74" y="2943355"/>
            <a:ext cx="329897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52389" y="2367093"/>
            <a:ext cx="329152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348" y="2943355"/>
            <a:ext cx="3303351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367093"/>
            <a:ext cx="33049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3298" y="2943355"/>
            <a:ext cx="3304928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576A-8CE9-7D45-8C72-8F347456FC13}" type="datetime1">
              <a:rPr lang="nl-BE" smtClean="0"/>
              <a:t>3/05/2022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Hydropure Watermanagement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Afbeelding-ko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74" y="610772"/>
            <a:ext cx="10364452" cy="1603922"/>
          </a:xfrm>
        </p:spPr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74" y="4204820"/>
            <a:ext cx="3296409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13774" y="2367093"/>
            <a:ext cx="3296409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nl-NL"/>
              <a:t>Klik op het pictogram als u een afbeelding wilt toevoegen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74" y="4781082"/>
            <a:ext cx="3296409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59" y="4204820"/>
            <a:ext cx="33018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41348" y="2367093"/>
            <a:ext cx="3303352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nl-NL"/>
              <a:t>Klik op het pictogram als u een afbeelding wilt toevoegen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81080"/>
            <a:ext cx="3303352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4204820"/>
            <a:ext cx="330068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973298" y="2367093"/>
            <a:ext cx="3304928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nl-NL"/>
              <a:t>Klik op het pictogram als u een afbeelding wilt toevoegen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173" y="4781078"/>
            <a:ext cx="3305053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906C07-376F-E341-A90F-59DAAC022EA3}" type="datetime1">
              <a:rPr lang="nl-BE" smtClean="0"/>
              <a:t>3/05/2022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Hydropure Watermanagement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2367093"/>
            <a:ext cx="10364452" cy="3424107"/>
          </a:xfrm>
        </p:spPr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1FF472-4D27-F646-8B01-FD1C887B6ED7}" type="datetime1">
              <a:rPr lang="nl-BE" smtClean="0"/>
              <a:t>3/05/2022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Hydropure Watermanagement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601"/>
            <a:ext cx="2553326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609601"/>
            <a:ext cx="7658724" cy="5181599"/>
          </a:xfrm>
        </p:spPr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F69379-45EE-1645-9CF7-D9FD76B1DE3E}" type="datetime1">
              <a:rPr lang="nl-BE" smtClean="0"/>
              <a:t>3/05/2022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Hydropure Watermanagement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A247810-9A61-4C45-B93D-87C6AE88FF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CAF67A7B-809F-4FA0-82DB-B6FAC2CC600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54390D46-E733-4826-8931-5F15D26969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AF1725-18CF-463F-80E0-AD2B3692F53F}" type="datetimeFigureOut">
              <a:rPr lang="nl-BE" smtClean="0"/>
              <a:t>3/05/2022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9E654CD5-CD35-487C-B3CE-9E8810940C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0FE5A4D0-1B04-47A6-99AF-86695B3F70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84432-DEFC-422B-A431-A25F5BC8B851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9375388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8928A1-2519-524D-8D28-8CED5C41E0FB}" type="datetime1">
              <a:rPr lang="nl-BE" smtClean="0"/>
              <a:t>3/05/2022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Hydropure Watermanagement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828563"/>
            <a:ext cx="10351752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4" y="3657457"/>
            <a:ext cx="10351752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9BEE8F-96D6-2440-900C-F41A13626981}" type="datetime1">
              <a:rPr lang="nl-BE" smtClean="0"/>
              <a:t>3/05/2022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Hydropure Watermanagement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5106026" cy="3424107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6172200" y="2367092"/>
            <a:ext cx="5105400" cy="3424107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6A739-0478-2A40-84E9-F31F75F4E87A}" type="datetime1">
              <a:rPr lang="nl-BE" smtClean="0"/>
              <a:t>3/05/2022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Hydropure Watermanagement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6328" y="2371018"/>
            <a:ext cx="487347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913774" y="3051012"/>
            <a:ext cx="5106027" cy="2740187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96423" y="2371018"/>
            <a:ext cx="488180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6172200" y="3051012"/>
            <a:ext cx="5105401" cy="2740187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7C3819-1FD9-C544-8C76-3218D86EBBAE}" type="datetime1">
              <a:rPr lang="nl-BE" smtClean="0"/>
              <a:t>3/05/2022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Hydropure Watermanagement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7435D9-6780-C346-81BC-A54AF4C8932F}" type="datetime1">
              <a:rPr lang="nl-BE" smtClean="0"/>
              <a:t>3/05/2022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Hydropure Watermanagement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F40E9-D631-AA4F-8997-D3C25C0A54B2}" type="datetime1">
              <a:rPr lang="nl-BE" smtClean="0"/>
              <a:t>3/05/2022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Hydropure Watermanagement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3935688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78062" y="609600"/>
            <a:ext cx="6200163" cy="5181599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2632852"/>
            <a:ext cx="3935689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04EA54-C11B-8B45-9108-20C386F665F8}" type="datetime1">
              <a:rPr lang="nl-BE" smtClean="0"/>
              <a:t>3/05/2022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Hydropure Watermanagement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5934969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3" y="609601"/>
            <a:ext cx="3255358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/>
              <a:t>Klik op het pictogram als u een afbeelding wilt toevoegen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632852"/>
            <a:ext cx="5934949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075D91-8D72-8B4B-88F4-7ED83329BDA1}" type="datetime1">
              <a:rPr lang="nl-BE" smtClean="0"/>
              <a:t>3/05/2022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Hydropure Watermanagement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0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5" y="2367093"/>
            <a:ext cx="10364452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B755BAB6-D5E8-C34E-9779-5C2EFBB04B1D}" type="datetime1">
              <a:rPr lang="nl-BE" smtClean="0"/>
              <a:t>3/05/2022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74" y="5883275"/>
            <a:ext cx="6672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r>
              <a:rPr lang="en-US"/>
              <a:t>Hydropure Watermanagement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  <p:sldLayoutId id="2147483669" r:id="rId18"/>
  </p:sldLayoutIdLst>
  <p:hf sldNum="0" hd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g"/><Relationship Id="rId5" Type="http://schemas.openxmlformats.org/officeDocument/2006/relationships/image" Target="../media/image5.jpeg"/><Relationship Id="rId4" Type="http://schemas.openxmlformats.org/officeDocument/2006/relationships/image" Target="../media/image4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6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g"/><Relationship Id="rId5" Type="http://schemas.openxmlformats.org/officeDocument/2006/relationships/image" Target="../media/image14.jpg"/><Relationship Id="rId4" Type="http://schemas.openxmlformats.org/officeDocument/2006/relationships/image" Target="../media/image13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g"/><Relationship Id="rId4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21.png"/><Relationship Id="rId5" Type="http://schemas.openxmlformats.org/officeDocument/2006/relationships/image" Target="../media/image20.jpg"/><Relationship Id="rId4" Type="http://schemas.openxmlformats.org/officeDocument/2006/relationships/image" Target="../media/image19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4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27.png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Z5Gx0jGnBc8?feature=oembed" TargetMode="External"/><Relationship Id="rId6" Type="http://schemas.openxmlformats.org/officeDocument/2006/relationships/image" Target="../media/image3.png"/><Relationship Id="rId5" Type="http://schemas.openxmlformats.org/officeDocument/2006/relationships/image" Target="../media/image26.png"/><Relationship Id="rId4" Type="http://schemas.openxmlformats.org/officeDocument/2006/relationships/image" Target="../media/image25.jpe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diagramLayout" Target="../diagrams/layout2.xml"/><Relationship Id="rId7" Type="http://schemas.openxmlformats.org/officeDocument/2006/relationships/image" Target="../media/image28.jpe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8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10" Type="http://schemas.openxmlformats.org/officeDocument/2006/relationships/image" Target="../media/image6.jpg"/><Relationship Id="rId4" Type="http://schemas.openxmlformats.org/officeDocument/2006/relationships/diagramQuickStyle" Target="../diagrams/quickStyle2.xml"/><Relationship Id="rId9" Type="http://schemas.openxmlformats.org/officeDocument/2006/relationships/image" Target="../media/image30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mailto:yvan@hydropure.be" TargetMode="External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g"/><Relationship Id="rId3" Type="http://schemas.openxmlformats.org/officeDocument/2006/relationships/image" Target="../media/image3.png"/><Relationship Id="rId7" Type="http://schemas.openxmlformats.org/officeDocument/2006/relationships/image" Target="../media/image10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JP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g"/><Relationship Id="rId4" Type="http://schemas.openxmlformats.org/officeDocument/2006/relationships/image" Target="../media/image10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90000"/>
                <a:lumMod val="110000"/>
              </a:schemeClr>
            </a:gs>
            <a:gs pos="100000">
              <a:schemeClr val="bg1">
                <a:shade val="64000"/>
                <a:lumMod val="88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>
            <a:extLst>
              <a:ext uri="{FF2B5EF4-FFF2-40B4-BE49-F238E27FC236}">
                <a16:creationId xmlns:a16="http://schemas.microsoft.com/office/drawing/2014/main" id="{22790EC5-ACA7-4536-8066-B60199F3C6D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CAD20AEA-7CAF-4A83-BE2E-EAF010B8B7F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 useBgFill="1">
        <p:nvSpPr>
          <p:cNvPr id="15" name="Rectangle 14">
            <a:extLst>
              <a:ext uri="{FF2B5EF4-FFF2-40B4-BE49-F238E27FC236}">
                <a16:creationId xmlns:a16="http://schemas.microsoft.com/office/drawing/2014/main" id="{45873676-3D69-48B0-BA02-D759766A90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7" name="Picture 2">
            <a:extLst>
              <a:ext uri="{FF2B5EF4-FFF2-40B4-BE49-F238E27FC236}">
                <a16:creationId xmlns:a16="http://schemas.microsoft.com/office/drawing/2014/main" id="{248E96D7-6599-4607-9958-FD9E1000131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99478AA5-D1D0-4B5E-9FDE-6F55026DA30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4229100"/>
            <a:ext cx="12192000" cy="0"/>
          </a:xfrm>
          <a:prstGeom prst="line">
            <a:avLst/>
          </a:prstGeom>
          <a:ln w="82550" cap="sq">
            <a:solidFill>
              <a:srgbClr val="D9D9D9"/>
            </a:solidFill>
            <a:miter lim="800000"/>
          </a:ln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BFBFBF"/>
            </a:contourClr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" name="Picture 20">
            <a:extLst>
              <a:ext uri="{FF2B5EF4-FFF2-40B4-BE49-F238E27FC236}">
                <a16:creationId xmlns:a16="http://schemas.microsoft.com/office/drawing/2014/main" id="{3CA8EEE2-DA9A-4635-9B41-33EB565145F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Tijdelijke aanduiding voor inhoud 5" descr="Afbeelding met gras, buiten, gebouw, frisbee&#10;&#10;Automatisch gegenereerde beschrijving">
            <a:extLst>
              <a:ext uri="{FF2B5EF4-FFF2-40B4-BE49-F238E27FC236}">
                <a16:creationId xmlns:a16="http://schemas.microsoft.com/office/drawing/2014/main" id="{F1A8FF52-79CC-D54E-9A0C-B668AD4152E0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 rotWithShape="1">
          <a:blip r:embed="rId4"/>
          <a:srcRect t="4710" b="2457"/>
          <a:stretch/>
        </p:blipFill>
        <p:spPr>
          <a:xfrm>
            <a:off x="-5102929" y="-2"/>
            <a:ext cx="20863076" cy="7166114"/>
          </a:xfrm>
          <a:prstGeom prst="rect">
            <a:avLst/>
          </a:prstGeom>
        </p:spPr>
      </p:pic>
      <p:pic>
        <p:nvPicPr>
          <p:cNvPr id="2050" name="Picture 2" descr="Jan De Nul NV | EMIS">
            <a:extLst>
              <a:ext uri="{FF2B5EF4-FFF2-40B4-BE49-F238E27FC236}">
                <a16:creationId xmlns:a16="http://schemas.microsoft.com/office/drawing/2014/main" id="{94729221-6F11-4992-AD46-4D507DE81C9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870" r="32043"/>
          <a:stretch/>
        </p:blipFill>
        <p:spPr bwMode="auto">
          <a:xfrm>
            <a:off x="10940444" y="5696057"/>
            <a:ext cx="813707" cy="8696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Afbeelding 11" descr="Afbeelding met tekst&#10;&#10;Automatisch gegenereerde beschrijving">
            <a:extLst>
              <a:ext uri="{FF2B5EF4-FFF2-40B4-BE49-F238E27FC236}">
                <a16:creationId xmlns:a16="http://schemas.microsoft.com/office/drawing/2014/main" id="{74F53252-A98A-4A9F-95CE-FF8F6432B02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2097" y="334407"/>
            <a:ext cx="3454041" cy="7684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905063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90000"/>
                <a:lumMod val="110000"/>
              </a:schemeClr>
            </a:gs>
            <a:gs pos="100000">
              <a:schemeClr val="bg1">
                <a:shade val="64000"/>
                <a:lumMod val="88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6" name="Rectangle 9">
            <a:extLst>
              <a:ext uri="{FF2B5EF4-FFF2-40B4-BE49-F238E27FC236}">
                <a16:creationId xmlns:a16="http://schemas.microsoft.com/office/drawing/2014/main" id="{DC3B8C6B-63CA-4384-8059-2036BE52027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Afbeelding 4" descr="Afbeelding met gras, buiten, gebouw, frisbee&#10;&#10;Automatisch gegenereerde beschrijving">
            <a:extLst>
              <a:ext uri="{FF2B5EF4-FFF2-40B4-BE49-F238E27FC236}">
                <a16:creationId xmlns:a16="http://schemas.microsoft.com/office/drawing/2014/main" id="{F9CDC5D8-73D2-264B-82B9-E82DEAA4319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3774" r="34512"/>
          <a:stretch/>
        </p:blipFill>
        <p:spPr>
          <a:xfrm>
            <a:off x="20" y="10"/>
            <a:ext cx="4024741" cy="6857990"/>
          </a:xfrm>
          <a:prstGeom prst="rect">
            <a:avLst/>
          </a:prstGeom>
        </p:spPr>
      </p:pic>
      <p:sp>
        <p:nvSpPr>
          <p:cNvPr id="17" name="Rectangle 11">
            <a:extLst>
              <a:ext uri="{FF2B5EF4-FFF2-40B4-BE49-F238E27FC236}">
                <a16:creationId xmlns:a16="http://schemas.microsoft.com/office/drawing/2014/main" id="{C71B03AA-C0EB-4104-84F8-E1AB8BFBEF6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024761" y="-2"/>
            <a:ext cx="81313" cy="6858002"/>
          </a:xfrm>
          <a:prstGeom prst="rect">
            <a:avLst/>
          </a:prstGeom>
          <a:gradFill flip="none" rotWithShape="1">
            <a:gsLst>
              <a:gs pos="84000">
                <a:srgbClr val="B5B5B5"/>
              </a:gs>
              <a:gs pos="60159">
                <a:srgbClr val="D5D5D5"/>
              </a:gs>
              <a:gs pos="50447">
                <a:srgbClr val="E6E6E6"/>
              </a:gs>
              <a:gs pos="44260">
                <a:srgbClr val="D5D5D5"/>
              </a:gs>
              <a:gs pos="15928">
                <a:srgbClr val="B5B5B5"/>
              </a:gs>
              <a:gs pos="7000">
                <a:srgbClr val="8A8A8A"/>
              </a:gs>
              <a:gs pos="0">
                <a:srgbClr val="BBBBBB"/>
              </a:gs>
              <a:gs pos="93000">
                <a:srgbClr val="8A8A8A"/>
              </a:gs>
              <a:gs pos="100000">
                <a:srgbClr val="BBBBBB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13">
            <a:extLst>
              <a:ext uri="{FF2B5EF4-FFF2-40B4-BE49-F238E27FC236}">
                <a16:creationId xmlns:a16="http://schemas.microsoft.com/office/drawing/2014/main" id="{09C2B723-6C2F-49DE-A429-50BDFD1ADB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9741643B-8230-1344-A4C8-29611FF111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65048" y="212107"/>
            <a:ext cx="6672886" cy="1596177"/>
          </a:xfrm>
        </p:spPr>
        <p:txBody>
          <a:bodyPr>
            <a:normAutofit/>
          </a:bodyPr>
          <a:lstStyle/>
          <a:p>
            <a:r>
              <a:rPr lang="nl-BE" sz="3600" dirty="0">
                <a:solidFill>
                  <a:srgbClr val="00B0F0"/>
                </a:solidFill>
              </a:rPr>
              <a:t>Grijswaterunits</a:t>
            </a:r>
            <a:r>
              <a:rPr lang="nl-BE" dirty="0"/>
              <a:t> monitoring</a:t>
            </a:r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AD2A1C6D-4154-D443-A411-99CDC73BBE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465048" y="5883275"/>
            <a:ext cx="4918665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en-US"/>
              <a:t>Hydropure Watermanagement</a:t>
            </a:r>
          </a:p>
        </p:txBody>
      </p:sp>
      <p:pic>
        <p:nvPicPr>
          <p:cNvPr id="8" name="Tijdelijke aanduiding voor inhoud 7" descr="Afbeelding met tekst, monitor&#10;&#10;Automatisch gegenereerde beschrijving">
            <a:extLst>
              <a:ext uri="{FF2B5EF4-FFF2-40B4-BE49-F238E27FC236}">
                <a16:creationId xmlns:a16="http://schemas.microsoft.com/office/drawing/2014/main" id="{20A1F7B8-65BB-084B-A8D1-C7148F87CFC8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 rotWithShape="1">
          <a:blip r:embed="rId4"/>
          <a:srcRect l="8306" t="7669" r="3761" b="17443"/>
          <a:stretch/>
        </p:blipFill>
        <p:spPr>
          <a:xfrm>
            <a:off x="8305908" y="3906748"/>
            <a:ext cx="3666112" cy="2341652"/>
          </a:xfrm>
        </p:spPr>
      </p:pic>
      <p:pic>
        <p:nvPicPr>
          <p:cNvPr id="9" name="Tijdelijke aanduiding voor inhoud 19" descr="Afbeelding met tekst, monitor, binnen, elektronica&#10;&#10;Automatisch gegenereerde beschrijving">
            <a:extLst>
              <a:ext uri="{FF2B5EF4-FFF2-40B4-BE49-F238E27FC236}">
                <a16:creationId xmlns:a16="http://schemas.microsoft.com/office/drawing/2014/main" id="{1B046488-12D2-488F-86EA-63D10E4E51B6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5194" t="15775" r="5253" b="11096"/>
          <a:stretch/>
        </p:blipFill>
        <p:spPr>
          <a:xfrm>
            <a:off x="4327580" y="3848924"/>
            <a:ext cx="3758348" cy="2301741"/>
          </a:xfrm>
          <a:prstGeom prst="rect">
            <a:avLst/>
          </a:prstGeom>
        </p:spPr>
      </p:pic>
      <p:pic>
        <p:nvPicPr>
          <p:cNvPr id="10" name="Afbeelding 9" descr="Afbeelding met binnen, drank, drinkwater, glas&#10;&#10;Automatisch gegenereerde beschrijving">
            <a:extLst>
              <a:ext uri="{FF2B5EF4-FFF2-40B4-BE49-F238E27FC236}">
                <a16:creationId xmlns:a16="http://schemas.microsoft.com/office/drawing/2014/main" id="{DBC8EA7F-839B-4D45-8A55-77479DB8292F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17924" b="21076"/>
          <a:stretch/>
        </p:blipFill>
        <p:spPr>
          <a:xfrm>
            <a:off x="8362002" y="1308110"/>
            <a:ext cx="3254374" cy="2445026"/>
          </a:xfrm>
          <a:prstGeom prst="rect">
            <a:avLst/>
          </a:prstGeom>
        </p:spPr>
      </p:pic>
      <p:sp>
        <p:nvSpPr>
          <p:cNvPr id="11" name="Tijdelijke aanduiding voor inhoud 5">
            <a:extLst>
              <a:ext uri="{FF2B5EF4-FFF2-40B4-BE49-F238E27FC236}">
                <a16:creationId xmlns:a16="http://schemas.microsoft.com/office/drawing/2014/main" id="{78B3283D-8AEB-46D2-BD0D-F6DE42C982D3}"/>
              </a:ext>
            </a:extLst>
          </p:cNvPr>
          <p:cNvSpPr txBox="1">
            <a:spLocks/>
          </p:cNvSpPr>
          <p:nvPr/>
        </p:nvSpPr>
        <p:spPr>
          <a:xfrm>
            <a:off x="4384242" y="1425032"/>
            <a:ext cx="6281387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20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8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6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nl-BE"/>
              <a:t>Controle instrumenten</a:t>
            </a:r>
          </a:p>
          <a:p>
            <a:pPr>
              <a:buFontTx/>
              <a:buChar char="-"/>
            </a:pPr>
            <a:r>
              <a:rPr lang="nl-BE"/>
              <a:t>Niveaumeters</a:t>
            </a:r>
          </a:p>
          <a:p>
            <a:pPr>
              <a:buFontTx/>
              <a:buChar char="-"/>
            </a:pPr>
            <a:r>
              <a:rPr lang="nl-BE"/>
              <a:t>flowmeters</a:t>
            </a:r>
          </a:p>
          <a:p>
            <a:pPr>
              <a:buFontTx/>
              <a:buChar char="-"/>
            </a:pPr>
            <a:r>
              <a:rPr lang="nl-BE"/>
              <a:t>overloopbeveiliging</a:t>
            </a:r>
          </a:p>
          <a:p>
            <a:r>
              <a:rPr lang="nl-BE"/>
              <a:t>PLC-sturing 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nl-BE"/>
          </a:p>
          <a:p>
            <a:endParaRPr lang="nl-BE" dirty="0"/>
          </a:p>
        </p:txBody>
      </p:sp>
      <p:sp>
        <p:nvSpPr>
          <p:cNvPr id="12" name="Tekstvak 11">
            <a:extLst>
              <a:ext uri="{FF2B5EF4-FFF2-40B4-BE49-F238E27FC236}">
                <a16:creationId xmlns:a16="http://schemas.microsoft.com/office/drawing/2014/main" id="{27A95823-90D7-4D91-9B34-B65797F461AD}"/>
              </a:ext>
            </a:extLst>
          </p:cNvPr>
          <p:cNvSpPr txBox="1"/>
          <p:nvPr/>
        </p:nvSpPr>
        <p:spPr>
          <a:xfrm>
            <a:off x="367748" y="6033052"/>
            <a:ext cx="31497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2400" dirty="0">
                <a:solidFill>
                  <a:schemeClr val="bg1"/>
                </a:solidFill>
                <a:latin typeface="Amasis MT Pro Medium" panose="020B0604020202020204" pitchFamily="18" charset="0"/>
              </a:rPr>
              <a:t>AFVALWATER</a:t>
            </a:r>
          </a:p>
        </p:txBody>
      </p:sp>
      <p:pic>
        <p:nvPicPr>
          <p:cNvPr id="13" name="Afbeelding 12" descr="Afbeelding met tekst&#10;&#10;Automatisch gegenereerde beschrijving">
            <a:extLst>
              <a:ext uri="{FF2B5EF4-FFF2-40B4-BE49-F238E27FC236}">
                <a16:creationId xmlns:a16="http://schemas.microsoft.com/office/drawing/2014/main" id="{408E9BCB-C514-46AE-87A6-DEF4CC05336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744" y="316820"/>
            <a:ext cx="3454041" cy="7684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463728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 descr="Afbeelding met gras, buiten, gebouw, frisbee&#10;&#10;Automatisch gegenereerde beschrijving">
            <a:extLst>
              <a:ext uri="{FF2B5EF4-FFF2-40B4-BE49-F238E27FC236}">
                <a16:creationId xmlns:a16="http://schemas.microsoft.com/office/drawing/2014/main" id="{F9CDC5D8-73D2-264B-82B9-E82DEAA4319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3774" r="34512"/>
          <a:stretch/>
        </p:blipFill>
        <p:spPr>
          <a:xfrm>
            <a:off x="20" y="10"/>
            <a:ext cx="4024741" cy="6857990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9741643B-8230-1344-A4C8-29611FF111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65048" y="212107"/>
            <a:ext cx="6672886" cy="1596177"/>
          </a:xfrm>
        </p:spPr>
        <p:txBody>
          <a:bodyPr>
            <a:normAutofit/>
          </a:bodyPr>
          <a:lstStyle/>
          <a:p>
            <a:r>
              <a:rPr lang="nl-BE" dirty="0"/>
              <a:t>Opties </a:t>
            </a:r>
            <a:r>
              <a:rPr lang="nl-BE" dirty="0">
                <a:solidFill>
                  <a:srgbClr val="00B0F0"/>
                </a:solidFill>
              </a:rPr>
              <a:t>hydrogrey</a:t>
            </a:r>
          </a:p>
        </p:txBody>
      </p:sp>
      <p:sp>
        <p:nvSpPr>
          <p:cNvPr id="7" name="Tijdelijke aanduiding voor inhoud 6">
            <a:extLst>
              <a:ext uri="{FF2B5EF4-FFF2-40B4-BE49-F238E27FC236}">
                <a16:creationId xmlns:a16="http://schemas.microsoft.com/office/drawing/2014/main" id="{A9B32410-2A60-154E-A0D8-9A03852D3439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106074" y="1417040"/>
            <a:ext cx="7311818" cy="4197948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nl-BE" dirty="0"/>
          </a:p>
          <a:p>
            <a:pPr marL="0" indent="0">
              <a:buNone/>
            </a:pPr>
            <a:r>
              <a:rPr lang="nl-BE" dirty="0"/>
              <a:t>- </a:t>
            </a:r>
            <a:r>
              <a:rPr lang="nl-BE" dirty="0" err="1"/>
              <a:t>totaalontzorging</a:t>
            </a:r>
            <a:r>
              <a:rPr lang="nl-BE" dirty="0"/>
              <a:t> van de klant </a:t>
            </a:r>
          </a:p>
          <a:p>
            <a:pPr marL="0" indent="0">
              <a:buNone/>
            </a:pPr>
            <a:endParaRPr lang="nl-BE" dirty="0"/>
          </a:p>
          <a:p>
            <a:pPr>
              <a:buFontTx/>
              <a:buChar char="-"/>
            </a:pPr>
            <a:r>
              <a:rPr lang="nl-BE" dirty="0"/>
              <a:t>onderhoudscontract</a:t>
            </a:r>
          </a:p>
          <a:p>
            <a:pPr lvl="1">
              <a:buFontTx/>
              <a:buChar char="-"/>
            </a:pPr>
            <a:r>
              <a:rPr lang="nl-BE" dirty="0"/>
              <a:t>2 maal per jaar (of meer)</a:t>
            </a:r>
          </a:p>
          <a:p>
            <a:pPr lvl="1">
              <a:buFontTx/>
              <a:buChar char="-"/>
            </a:pPr>
            <a:r>
              <a:rPr lang="nl-BE" dirty="0"/>
              <a:t>Real-time Permanente opvolging door hydropure via Ewon connectie</a:t>
            </a:r>
          </a:p>
          <a:p>
            <a:pPr marL="457200" lvl="1" indent="0">
              <a:buNone/>
            </a:pPr>
            <a:endParaRPr lang="nl-BE" dirty="0"/>
          </a:p>
          <a:p>
            <a:pPr>
              <a:buFontTx/>
              <a:buChar char="-"/>
            </a:pPr>
            <a:r>
              <a:rPr lang="nl-BE" dirty="0"/>
              <a:t>Staalnames voor certifiering</a:t>
            </a:r>
          </a:p>
        </p:txBody>
      </p:sp>
      <p:sp>
        <p:nvSpPr>
          <p:cNvPr id="6" name="Tekstvak 5">
            <a:extLst>
              <a:ext uri="{FF2B5EF4-FFF2-40B4-BE49-F238E27FC236}">
                <a16:creationId xmlns:a16="http://schemas.microsoft.com/office/drawing/2014/main" id="{A7E50AE4-2F19-4321-849A-B0F4433BB477}"/>
              </a:ext>
            </a:extLst>
          </p:cNvPr>
          <p:cNvSpPr txBox="1"/>
          <p:nvPr/>
        </p:nvSpPr>
        <p:spPr>
          <a:xfrm>
            <a:off x="367748" y="6033052"/>
            <a:ext cx="31497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2400" dirty="0">
                <a:solidFill>
                  <a:schemeClr val="bg1"/>
                </a:solidFill>
                <a:latin typeface="Amasis MT Pro Medium" panose="020B0604020202020204" pitchFamily="18" charset="0"/>
              </a:rPr>
              <a:t>AFVALWATER</a:t>
            </a:r>
          </a:p>
        </p:txBody>
      </p:sp>
      <p:pic>
        <p:nvPicPr>
          <p:cNvPr id="8" name="Afbeelding 7" descr="Afbeelding met tekst&#10;&#10;Automatisch gegenereerde beschrijving">
            <a:extLst>
              <a:ext uri="{FF2B5EF4-FFF2-40B4-BE49-F238E27FC236}">
                <a16:creationId xmlns:a16="http://schemas.microsoft.com/office/drawing/2014/main" id="{0F0E792B-498E-4E54-92D7-B869BC1C05F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744" y="316820"/>
            <a:ext cx="3454041" cy="7684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087958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90000"/>
                <a:lumMod val="110000"/>
              </a:schemeClr>
            </a:gs>
            <a:gs pos="100000">
              <a:schemeClr val="bg1">
                <a:shade val="64000"/>
                <a:lumMod val="88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6" name="Rectangle 9">
            <a:extLst>
              <a:ext uri="{FF2B5EF4-FFF2-40B4-BE49-F238E27FC236}">
                <a16:creationId xmlns:a16="http://schemas.microsoft.com/office/drawing/2014/main" id="{DC3B8C6B-63CA-4384-8059-2036BE52027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Afbeelding 4" descr="Afbeelding met gras, buiten, gebouw, frisbee&#10;&#10;Automatisch gegenereerde beschrijving">
            <a:extLst>
              <a:ext uri="{FF2B5EF4-FFF2-40B4-BE49-F238E27FC236}">
                <a16:creationId xmlns:a16="http://schemas.microsoft.com/office/drawing/2014/main" id="{F9CDC5D8-73D2-264B-82B9-E82DEAA4319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3774" r="34512"/>
          <a:stretch/>
        </p:blipFill>
        <p:spPr>
          <a:xfrm>
            <a:off x="20" y="10"/>
            <a:ext cx="4024741" cy="6857990"/>
          </a:xfrm>
          <a:prstGeom prst="rect">
            <a:avLst/>
          </a:prstGeom>
        </p:spPr>
      </p:pic>
      <p:sp>
        <p:nvSpPr>
          <p:cNvPr id="17" name="Rectangle 11">
            <a:extLst>
              <a:ext uri="{FF2B5EF4-FFF2-40B4-BE49-F238E27FC236}">
                <a16:creationId xmlns:a16="http://schemas.microsoft.com/office/drawing/2014/main" id="{C71B03AA-C0EB-4104-84F8-E1AB8BFBEF6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024761" y="-2"/>
            <a:ext cx="81313" cy="6858002"/>
          </a:xfrm>
          <a:prstGeom prst="rect">
            <a:avLst/>
          </a:prstGeom>
          <a:gradFill flip="none" rotWithShape="1">
            <a:gsLst>
              <a:gs pos="84000">
                <a:srgbClr val="B5B5B5"/>
              </a:gs>
              <a:gs pos="60159">
                <a:srgbClr val="D5D5D5"/>
              </a:gs>
              <a:gs pos="50447">
                <a:srgbClr val="E6E6E6"/>
              </a:gs>
              <a:gs pos="44260">
                <a:srgbClr val="D5D5D5"/>
              </a:gs>
              <a:gs pos="15928">
                <a:srgbClr val="B5B5B5"/>
              </a:gs>
              <a:gs pos="7000">
                <a:srgbClr val="8A8A8A"/>
              </a:gs>
              <a:gs pos="0">
                <a:srgbClr val="BBBBBB"/>
              </a:gs>
              <a:gs pos="93000">
                <a:srgbClr val="8A8A8A"/>
              </a:gs>
              <a:gs pos="100000">
                <a:srgbClr val="BBBBBB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13">
            <a:extLst>
              <a:ext uri="{FF2B5EF4-FFF2-40B4-BE49-F238E27FC236}">
                <a16:creationId xmlns:a16="http://schemas.microsoft.com/office/drawing/2014/main" id="{09C2B723-6C2F-49DE-A429-50BDFD1ADB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9741643B-8230-1344-A4C8-29611FF111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65050" y="618517"/>
            <a:ext cx="6672886" cy="1596177"/>
          </a:xfrm>
        </p:spPr>
        <p:txBody>
          <a:bodyPr>
            <a:normAutofit/>
          </a:bodyPr>
          <a:lstStyle/>
          <a:p>
            <a:r>
              <a:rPr lang="nl-BE" dirty="0">
                <a:solidFill>
                  <a:srgbClr val="00B0F0"/>
                </a:solidFill>
              </a:rPr>
              <a:t>Vet- en kwsAfscheiders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8722FDE0-15EB-4D41-B1B4-352D34D565C4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465048" y="2367092"/>
            <a:ext cx="6672887" cy="3424107"/>
          </a:xfrm>
        </p:spPr>
        <p:txBody>
          <a:bodyPr>
            <a:normAutofit fontScale="92500" lnSpcReduction="10000"/>
          </a:bodyPr>
          <a:lstStyle/>
          <a:p>
            <a:pPr marL="0" indent="0">
              <a:lnSpc>
                <a:spcPct val="110000"/>
              </a:lnSpc>
              <a:buNone/>
            </a:pPr>
            <a:r>
              <a:rPr lang="nl-BE" dirty="0"/>
              <a:t>Voor vet en Kws </a:t>
            </a:r>
          </a:p>
          <a:p>
            <a:pPr lvl="1">
              <a:lnSpc>
                <a:spcPct val="110000"/>
              </a:lnSpc>
            </a:pPr>
            <a:r>
              <a:rPr lang="nl-BE" dirty="0"/>
              <a:t>enkel- en dubbelwandig</a:t>
            </a:r>
          </a:p>
          <a:p>
            <a:pPr lvl="1">
              <a:lnSpc>
                <a:spcPct val="110000"/>
              </a:lnSpc>
            </a:pPr>
            <a:r>
              <a:rPr lang="nl-BE" dirty="0"/>
              <a:t>Grote debieten (tot 1000 l/s in bypass)</a:t>
            </a:r>
          </a:p>
          <a:p>
            <a:pPr>
              <a:lnSpc>
                <a:spcPct val="110000"/>
              </a:lnSpc>
            </a:pPr>
            <a:r>
              <a:rPr lang="nl-BE" dirty="0"/>
              <a:t>Korrel (met KWS) : OCS (operation clean </a:t>
            </a:r>
            <a:r>
              <a:rPr lang="nl-BE" dirty="0" err="1"/>
              <a:t>sweep</a:t>
            </a:r>
            <a:r>
              <a:rPr lang="nl-BE" dirty="0"/>
              <a:t>)</a:t>
            </a:r>
          </a:p>
          <a:p>
            <a:pPr marL="0" indent="0">
              <a:lnSpc>
                <a:spcPct val="110000"/>
              </a:lnSpc>
              <a:buNone/>
            </a:pPr>
            <a:endParaRPr lang="nl-BE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nl-BE" sz="2200" b="1" dirty="0"/>
              <a:t>Controle instrumenten</a:t>
            </a:r>
          </a:p>
          <a:p>
            <a:pPr>
              <a:buFontTx/>
              <a:buChar char="-"/>
            </a:pPr>
            <a:r>
              <a:rPr lang="nl-BE" dirty="0"/>
              <a:t>Niveaumeters</a:t>
            </a:r>
          </a:p>
          <a:p>
            <a:pPr>
              <a:buFontTx/>
              <a:buChar char="-"/>
            </a:pPr>
            <a:r>
              <a:rPr lang="nl-BE" dirty="0"/>
              <a:t>lekdetectie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nl-BE" dirty="0"/>
          </a:p>
          <a:p>
            <a:endParaRPr lang="nl-BE" dirty="0"/>
          </a:p>
          <a:p>
            <a:pPr marL="0" indent="0">
              <a:lnSpc>
                <a:spcPct val="110000"/>
              </a:lnSpc>
              <a:buNone/>
            </a:pPr>
            <a:endParaRPr lang="nl-BE" dirty="0"/>
          </a:p>
          <a:p>
            <a:pPr>
              <a:lnSpc>
                <a:spcPct val="110000"/>
              </a:lnSpc>
            </a:pPr>
            <a:endParaRPr lang="nl-BE" dirty="0"/>
          </a:p>
        </p:txBody>
      </p:sp>
      <p:sp>
        <p:nvSpPr>
          <p:cNvPr id="10" name="Titel 1">
            <a:extLst>
              <a:ext uri="{FF2B5EF4-FFF2-40B4-BE49-F238E27FC236}">
                <a16:creationId xmlns:a16="http://schemas.microsoft.com/office/drawing/2014/main" id="{3A425777-39AC-486B-9DA5-A28460D60D55}"/>
              </a:ext>
            </a:extLst>
          </p:cNvPr>
          <p:cNvSpPr txBox="1">
            <a:spLocks/>
          </p:cNvSpPr>
          <p:nvPr/>
        </p:nvSpPr>
        <p:spPr>
          <a:xfrm>
            <a:off x="4465048" y="212107"/>
            <a:ext cx="6672886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endParaRPr lang="nl-BE" dirty="0">
              <a:solidFill>
                <a:srgbClr val="0070C0"/>
              </a:solidFill>
            </a:endParaRPr>
          </a:p>
        </p:txBody>
      </p:sp>
      <p:pic>
        <p:nvPicPr>
          <p:cNvPr id="13" name="Afbeelding 12" descr="Afbeelding met binnen, zwart&#10;&#10;Automatisch gegenereerde beschrijving">
            <a:extLst>
              <a:ext uri="{FF2B5EF4-FFF2-40B4-BE49-F238E27FC236}">
                <a16:creationId xmlns:a16="http://schemas.microsoft.com/office/drawing/2014/main" id="{4A8739B0-FCE1-4E1A-80A9-FD2A3FECA6D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06202" y="3784314"/>
            <a:ext cx="5219659" cy="2938218"/>
          </a:xfrm>
          <a:prstGeom prst="rect">
            <a:avLst/>
          </a:prstGeom>
        </p:spPr>
      </p:pic>
      <p:sp>
        <p:nvSpPr>
          <p:cNvPr id="15" name="Tekstvak 14">
            <a:extLst>
              <a:ext uri="{FF2B5EF4-FFF2-40B4-BE49-F238E27FC236}">
                <a16:creationId xmlns:a16="http://schemas.microsoft.com/office/drawing/2014/main" id="{C5797CF4-6130-4604-90A9-61F21CA8C7DF}"/>
              </a:ext>
            </a:extLst>
          </p:cNvPr>
          <p:cNvSpPr txBox="1"/>
          <p:nvPr/>
        </p:nvSpPr>
        <p:spPr>
          <a:xfrm>
            <a:off x="9144868" y="5393666"/>
            <a:ext cx="3181211" cy="1299843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buFontTx/>
              <a:buChar char="-"/>
            </a:pPr>
            <a:r>
              <a:rPr lang="nl-BE" sz="1200" dirty="0"/>
              <a:t>Dubbelwandige HDPE behuizing</a:t>
            </a:r>
          </a:p>
          <a:p>
            <a:pPr lvl="1">
              <a:lnSpc>
                <a:spcPct val="110000"/>
              </a:lnSpc>
              <a:buFontTx/>
              <a:buChar char="-"/>
            </a:pPr>
            <a:r>
              <a:rPr lang="nl-BE" sz="1200" dirty="0"/>
              <a:t>Voor sterkte/veiligheid </a:t>
            </a:r>
          </a:p>
          <a:p>
            <a:pPr lvl="1">
              <a:lnSpc>
                <a:spcPct val="110000"/>
              </a:lnSpc>
              <a:buFontTx/>
              <a:buChar char="-"/>
            </a:pPr>
            <a:r>
              <a:rPr lang="nl-BE" sz="1200" dirty="0"/>
              <a:t>Optioneel Met lekdetectie</a:t>
            </a:r>
          </a:p>
          <a:p>
            <a:pPr lvl="1">
              <a:lnSpc>
                <a:spcPct val="110000"/>
              </a:lnSpc>
              <a:buFontTx/>
              <a:buChar char="-"/>
            </a:pPr>
            <a:r>
              <a:rPr lang="nl-BE" sz="1200" dirty="0"/>
              <a:t>Diverse alarmen mogelijk</a:t>
            </a:r>
            <a:br>
              <a:rPr lang="nl-BE" sz="1200" dirty="0"/>
            </a:br>
            <a:endParaRPr lang="nl-BE" sz="1200" dirty="0"/>
          </a:p>
          <a:p>
            <a:pPr>
              <a:lnSpc>
                <a:spcPct val="110000"/>
              </a:lnSpc>
              <a:buFontTx/>
              <a:buChar char="-"/>
            </a:pPr>
            <a:r>
              <a:rPr lang="nl-BE" sz="1200" dirty="0"/>
              <a:t>Tot 400 </a:t>
            </a:r>
            <a:r>
              <a:rPr lang="nl-BE" sz="1200" dirty="0" err="1"/>
              <a:t>lit</a:t>
            </a:r>
            <a:r>
              <a:rPr lang="nl-BE" sz="1200" dirty="0"/>
              <a:t>/seconde</a:t>
            </a:r>
          </a:p>
        </p:txBody>
      </p:sp>
      <p:sp>
        <p:nvSpPr>
          <p:cNvPr id="19" name="Tekstvak 18">
            <a:extLst>
              <a:ext uri="{FF2B5EF4-FFF2-40B4-BE49-F238E27FC236}">
                <a16:creationId xmlns:a16="http://schemas.microsoft.com/office/drawing/2014/main" id="{951617A4-F11B-402F-BB71-AD92D44415CB}"/>
              </a:ext>
            </a:extLst>
          </p:cNvPr>
          <p:cNvSpPr txBox="1"/>
          <p:nvPr/>
        </p:nvSpPr>
        <p:spPr>
          <a:xfrm>
            <a:off x="367748" y="6033052"/>
            <a:ext cx="31497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2400" dirty="0">
                <a:solidFill>
                  <a:schemeClr val="bg1"/>
                </a:solidFill>
                <a:latin typeface="Amasis MT Pro Medium" panose="020B0604020202020204" pitchFamily="18" charset="0"/>
              </a:rPr>
              <a:t>AFVALWATER</a:t>
            </a:r>
          </a:p>
        </p:txBody>
      </p:sp>
      <p:pic>
        <p:nvPicPr>
          <p:cNvPr id="12" name="Afbeelding 11" descr="Afbeelding met tekst&#10;&#10;Automatisch gegenereerde beschrijving">
            <a:extLst>
              <a:ext uri="{FF2B5EF4-FFF2-40B4-BE49-F238E27FC236}">
                <a16:creationId xmlns:a16="http://schemas.microsoft.com/office/drawing/2014/main" id="{3A105EB6-CDA6-49DB-88AC-9814EA8CCB0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744" y="316820"/>
            <a:ext cx="3454041" cy="7684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206867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90000"/>
                <a:lumMod val="110000"/>
              </a:schemeClr>
            </a:gs>
            <a:gs pos="100000">
              <a:schemeClr val="bg1">
                <a:shade val="64000"/>
                <a:lumMod val="88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6" name="Rectangle 9">
            <a:extLst>
              <a:ext uri="{FF2B5EF4-FFF2-40B4-BE49-F238E27FC236}">
                <a16:creationId xmlns:a16="http://schemas.microsoft.com/office/drawing/2014/main" id="{DC3B8C6B-63CA-4384-8059-2036BE52027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Afbeelding 4" descr="Afbeelding met gras, buiten, gebouw, frisbee&#10;&#10;Automatisch gegenereerde beschrijving">
            <a:extLst>
              <a:ext uri="{FF2B5EF4-FFF2-40B4-BE49-F238E27FC236}">
                <a16:creationId xmlns:a16="http://schemas.microsoft.com/office/drawing/2014/main" id="{F9CDC5D8-73D2-264B-82B9-E82DEAA4319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3774" r="34512"/>
          <a:stretch/>
        </p:blipFill>
        <p:spPr>
          <a:xfrm>
            <a:off x="20" y="10"/>
            <a:ext cx="4024741" cy="6857990"/>
          </a:xfrm>
          <a:prstGeom prst="rect">
            <a:avLst/>
          </a:prstGeom>
        </p:spPr>
      </p:pic>
      <p:sp>
        <p:nvSpPr>
          <p:cNvPr id="17" name="Rectangle 11">
            <a:extLst>
              <a:ext uri="{FF2B5EF4-FFF2-40B4-BE49-F238E27FC236}">
                <a16:creationId xmlns:a16="http://schemas.microsoft.com/office/drawing/2014/main" id="{C71B03AA-C0EB-4104-84F8-E1AB8BFBEF6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024761" y="-2"/>
            <a:ext cx="81313" cy="6858002"/>
          </a:xfrm>
          <a:prstGeom prst="rect">
            <a:avLst/>
          </a:prstGeom>
          <a:gradFill flip="none" rotWithShape="1">
            <a:gsLst>
              <a:gs pos="84000">
                <a:srgbClr val="B5B5B5"/>
              </a:gs>
              <a:gs pos="60159">
                <a:srgbClr val="D5D5D5"/>
              </a:gs>
              <a:gs pos="50447">
                <a:srgbClr val="E6E6E6"/>
              </a:gs>
              <a:gs pos="44260">
                <a:srgbClr val="D5D5D5"/>
              </a:gs>
              <a:gs pos="15928">
                <a:srgbClr val="B5B5B5"/>
              </a:gs>
              <a:gs pos="7000">
                <a:srgbClr val="8A8A8A"/>
              </a:gs>
              <a:gs pos="0">
                <a:srgbClr val="BBBBBB"/>
              </a:gs>
              <a:gs pos="93000">
                <a:srgbClr val="8A8A8A"/>
              </a:gs>
              <a:gs pos="100000">
                <a:srgbClr val="BBBBBB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13">
            <a:extLst>
              <a:ext uri="{FF2B5EF4-FFF2-40B4-BE49-F238E27FC236}">
                <a16:creationId xmlns:a16="http://schemas.microsoft.com/office/drawing/2014/main" id="{09C2B723-6C2F-49DE-A429-50BDFD1ADB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9741643B-8230-1344-A4C8-29611FF111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65050" y="618517"/>
            <a:ext cx="6672886" cy="1596177"/>
          </a:xfrm>
        </p:spPr>
        <p:txBody>
          <a:bodyPr>
            <a:normAutofit/>
          </a:bodyPr>
          <a:lstStyle/>
          <a:p>
            <a:r>
              <a:rPr lang="nl-BE" dirty="0" err="1"/>
              <a:t>BufferSYSTEMEN</a:t>
            </a:r>
            <a:endParaRPr lang="nl-BE" dirty="0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8722FDE0-15EB-4D41-B1B4-352D34D565C4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465048" y="1930400"/>
            <a:ext cx="6672887" cy="3860799"/>
          </a:xfrm>
        </p:spPr>
        <p:txBody>
          <a:bodyPr>
            <a:normAutofit fontScale="92500" lnSpcReduction="20000"/>
          </a:bodyPr>
          <a:lstStyle/>
          <a:p>
            <a:pPr marL="0" indent="0">
              <a:lnSpc>
                <a:spcPct val="110000"/>
              </a:lnSpc>
              <a:buNone/>
            </a:pPr>
            <a:br>
              <a:rPr lang="nl-BE" dirty="0"/>
            </a:br>
            <a:r>
              <a:rPr lang="nl-BE" dirty="0"/>
              <a:t>- regenwateropslag </a:t>
            </a:r>
            <a:br>
              <a:rPr lang="nl-BE" dirty="0"/>
            </a:br>
            <a:r>
              <a:rPr lang="nl-BE" dirty="0"/>
              <a:t> </a:t>
            </a:r>
          </a:p>
          <a:p>
            <a:pPr>
              <a:lnSpc>
                <a:spcPct val="110000"/>
              </a:lnSpc>
              <a:buFontTx/>
              <a:buChar char="-"/>
            </a:pPr>
            <a:r>
              <a:rPr lang="nl-BE" dirty="0"/>
              <a:t>Vertraagde afvoer </a:t>
            </a:r>
          </a:p>
          <a:p>
            <a:pPr>
              <a:lnSpc>
                <a:spcPct val="110000"/>
              </a:lnSpc>
              <a:buFontTx/>
              <a:buChar char="-"/>
            </a:pPr>
            <a:endParaRPr lang="nl-BE" dirty="0"/>
          </a:p>
          <a:p>
            <a:pPr>
              <a:lnSpc>
                <a:spcPct val="110000"/>
              </a:lnSpc>
              <a:buFontTx/>
              <a:buChar char="-"/>
            </a:pPr>
            <a:r>
              <a:rPr lang="nl-BE" dirty="0"/>
              <a:t>Tanks voor brandbluswater</a:t>
            </a:r>
          </a:p>
          <a:p>
            <a:pPr>
              <a:lnSpc>
                <a:spcPct val="110000"/>
              </a:lnSpc>
              <a:buFontTx/>
              <a:buChar char="-"/>
            </a:pPr>
            <a:endParaRPr lang="nl-BE" dirty="0"/>
          </a:p>
          <a:p>
            <a:pPr>
              <a:lnSpc>
                <a:spcPct val="110000"/>
              </a:lnSpc>
              <a:buFontTx/>
              <a:buChar char="-"/>
            </a:pPr>
            <a:r>
              <a:rPr lang="nl-BE" dirty="0"/>
              <a:t>Grote volumes </a:t>
            </a:r>
          </a:p>
          <a:p>
            <a:pPr>
              <a:lnSpc>
                <a:spcPct val="110000"/>
              </a:lnSpc>
              <a:buFontTx/>
              <a:buChar char="-"/>
            </a:pPr>
            <a:endParaRPr lang="nl-BE" dirty="0"/>
          </a:p>
          <a:p>
            <a:pPr>
              <a:lnSpc>
                <a:spcPct val="110000"/>
              </a:lnSpc>
              <a:buFontTx/>
              <a:buChar char="-"/>
            </a:pPr>
            <a:r>
              <a:rPr lang="nl-BE" dirty="0"/>
              <a:t>Combinatie ... </a:t>
            </a:r>
          </a:p>
          <a:p>
            <a:pPr>
              <a:lnSpc>
                <a:spcPct val="110000"/>
              </a:lnSpc>
              <a:buFontTx/>
              <a:buChar char="-"/>
            </a:pPr>
            <a:endParaRPr lang="nl-BE" dirty="0"/>
          </a:p>
        </p:txBody>
      </p:sp>
      <p:pic>
        <p:nvPicPr>
          <p:cNvPr id="7" name="Afbeelding 6" descr="Afbeelding met raket, licht&#10;&#10;Automatisch gegenereerde beschrijving">
            <a:extLst>
              <a:ext uri="{FF2B5EF4-FFF2-40B4-BE49-F238E27FC236}">
                <a16:creationId xmlns:a16="http://schemas.microsoft.com/office/drawing/2014/main" id="{06A13E58-68FF-407A-B87D-3C92CE6B6CD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31598"/>
          <a:stretch/>
        </p:blipFill>
        <p:spPr>
          <a:xfrm>
            <a:off x="6665562" y="3984794"/>
            <a:ext cx="5705925" cy="3118288"/>
          </a:xfrm>
          <a:prstGeom prst="rect">
            <a:avLst/>
          </a:prstGeom>
        </p:spPr>
      </p:pic>
      <p:sp>
        <p:nvSpPr>
          <p:cNvPr id="14" name="Tekstvak 13">
            <a:extLst>
              <a:ext uri="{FF2B5EF4-FFF2-40B4-BE49-F238E27FC236}">
                <a16:creationId xmlns:a16="http://schemas.microsoft.com/office/drawing/2014/main" id="{74227245-7D34-4F39-8353-3D26169DC0CF}"/>
              </a:ext>
            </a:extLst>
          </p:cNvPr>
          <p:cNvSpPr txBox="1"/>
          <p:nvPr/>
        </p:nvSpPr>
        <p:spPr>
          <a:xfrm>
            <a:off x="367748" y="6033052"/>
            <a:ext cx="31497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2400" dirty="0">
                <a:solidFill>
                  <a:schemeClr val="bg1"/>
                </a:solidFill>
                <a:latin typeface="Amasis MT Pro Medium" panose="020B0604020202020204" pitchFamily="18" charset="0"/>
              </a:rPr>
              <a:t>REGENWATER</a:t>
            </a:r>
          </a:p>
        </p:txBody>
      </p:sp>
    </p:spTree>
    <p:extLst>
      <p:ext uri="{BB962C8B-B14F-4D97-AF65-F5344CB8AC3E}">
        <p14:creationId xmlns:p14="http://schemas.microsoft.com/office/powerpoint/2010/main" val="120662781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90000"/>
                <a:lumMod val="110000"/>
              </a:schemeClr>
            </a:gs>
            <a:gs pos="100000">
              <a:schemeClr val="bg1">
                <a:shade val="64000"/>
                <a:lumMod val="88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6" name="Rectangle 9">
            <a:extLst>
              <a:ext uri="{FF2B5EF4-FFF2-40B4-BE49-F238E27FC236}">
                <a16:creationId xmlns:a16="http://schemas.microsoft.com/office/drawing/2014/main" id="{DC3B8C6B-63CA-4384-8059-2036BE52027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Afbeelding 4" descr="Afbeelding met gras, buiten, gebouw, frisbee&#10;&#10;Automatisch gegenereerde beschrijving">
            <a:extLst>
              <a:ext uri="{FF2B5EF4-FFF2-40B4-BE49-F238E27FC236}">
                <a16:creationId xmlns:a16="http://schemas.microsoft.com/office/drawing/2014/main" id="{F9CDC5D8-73D2-264B-82B9-E82DEAA4319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3774" r="34512"/>
          <a:stretch/>
        </p:blipFill>
        <p:spPr>
          <a:xfrm>
            <a:off x="20" y="10"/>
            <a:ext cx="4024741" cy="6857990"/>
          </a:xfrm>
          <a:prstGeom prst="rect">
            <a:avLst/>
          </a:prstGeom>
        </p:spPr>
      </p:pic>
      <p:sp>
        <p:nvSpPr>
          <p:cNvPr id="17" name="Rectangle 11">
            <a:extLst>
              <a:ext uri="{FF2B5EF4-FFF2-40B4-BE49-F238E27FC236}">
                <a16:creationId xmlns:a16="http://schemas.microsoft.com/office/drawing/2014/main" id="{C71B03AA-C0EB-4104-84F8-E1AB8BFBEF6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024761" y="-2"/>
            <a:ext cx="81313" cy="6858002"/>
          </a:xfrm>
          <a:prstGeom prst="rect">
            <a:avLst/>
          </a:prstGeom>
          <a:gradFill flip="none" rotWithShape="1">
            <a:gsLst>
              <a:gs pos="84000">
                <a:srgbClr val="B5B5B5"/>
              </a:gs>
              <a:gs pos="60159">
                <a:srgbClr val="D5D5D5"/>
              </a:gs>
              <a:gs pos="50447">
                <a:srgbClr val="E6E6E6"/>
              </a:gs>
              <a:gs pos="44260">
                <a:srgbClr val="D5D5D5"/>
              </a:gs>
              <a:gs pos="15928">
                <a:srgbClr val="B5B5B5"/>
              </a:gs>
              <a:gs pos="7000">
                <a:srgbClr val="8A8A8A"/>
              </a:gs>
              <a:gs pos="0">
                <a:srgbClr val="BBBBBB"/>
              </a:gs>
              <a:gs pos="93000">
                <a:srgbClr val="8A8A8A"/>
              </a:gs>
              <a:gs pos="100000">
                <a:srgbClr val="BBBBBB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13">
            <a:extLst>
              <a:ext uri="{FF2B5EF4-FFF2-40B4-BE49-F238E27FC236}">
                <a16:creationId xmlns:a16="http://schemas.microsoft.com/office/drawing/2014/main" id="{09C2B723-6C2F-49DE-A429-50BDFD1ADB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9741643B-8230-1344-A4C8-29611FF111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65048" y="212107"/>
            <a:ext cx="6672886" cy="1596177"/>
          </a:xfrm>
        </p:spPr>
        <p:txBody>
          <a:bodyPr>
            <a:normAutofit/>
          </a:bodyPr>
          <a:lstStyle/>
          <a:p>
            <a:r>
              <a:rPr lang="nl-BE" dirty="0"/>
              <a:t>infiltratiesystemen</a:t>
            </a:r>
          </a:p>
        </p:txBody>
      </p:sp>
      <p:pic>
        <p:nvPicPr>
          <p:cNvPr id="9" name="Tijdelijke aanduiding voor inhoud 8">
            <a:extLst>
              <a:ext uri="{FF2B5EF4-FFF2-40B4-BE49-F238E27FC236}">
                <a16:creationId xmlns:a16="http://schemas.microsoft.com/office/drawing/2014/main" id="{1BB635DF-47E6-4B72-9637-5870A5571CF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49788" y="1410097"/>
            <a:ext cx="6488146" cy="4866110"/>
          </a:xfrm>
          <a:prstGeom prst="rect">
            <a:avLst/>
          </a:prstGeom>
        </p:spPr>
      </p:pic>
      <p:sp>
        <p:nvSpPr>
          <p:cNvPr id="11" name="Tijdelijke aanduiding voor inhoud 10">
            <a:extLst>
              <a:ext uri="{FF2B5EF4-FFF2-40B4-BE49-F238E27FC236}">
                <a16:creationId xmlns:a16="http://schemas.microsoft.com/office/drawing/2014/main" id="{85635425-E252-BD4B-9A0E-636DDF1A3629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8576255" y="2839777"/>
            <a:ext cx="2591735" cy="3424107"/>
          </a:xfrm>
          <a:solidFill>
            <a:schemeClr val="accent2">
              <a:lumMod val="40000"/>
              <a:lumOff val="60000"/>
              <a:alpha val="62000"/>
            </a:schemeClr>
          </a:solidFill>
        </p:spPr>
        <p:txBody>
          <a:bodyPr/>
          <a:lstStyle/>
          <a:p>
            <a:r>
              <a:rPr lang="nl-BE" dirty="0"/>
              <a:t>Met tunnels </a:t>
            </a:r>
          </a:p>
          <a:p>
            <a:endParaRPr lang="nl-BE" dirty="0"/>
          </a:p>
          <a:p>
            <a:r>
              <a:rPr lang="nl-BE" dirty="0"/>
              <a:t>Snelle opbouw </a:t>
            </a:r>
          </a:p>
          <a:p>
            <a:endParaRPr lang="nl-BE" dirty="0"/>
          </a:p>
          <a:p>
            <a:r>
              <a:rPr lang="nl-BE" dirty="0"/>
              <a:t>Lagere kost</a:t>
            </a:r>
          </a:p>
          <a:p>
            <a:endParaRPr lang="nl-BE" dirty="0"/>
          </a:p>
          <a:p>
            <a:r>
              <a:rPr lang="nl-BE" dirty="0"/>
              <a:t>inspecteerbaar</a:t>
            </a:r>
          </a:p>
        </p:txBody>
      </p:sp>
      <p:sp>
        <p:nvSpPr>
          <p:cNvPr id="10" name="Tekstvak 9">
            <a:extLst>
              <a:ext uri="{FF2B5EF4-FFF2-40B4-BE49-F238E27FC236}">
                <a16:creationId xmlns:a16="http://schemas.microsoft.com/office/drawing/2014/main" id="{484E27D5-49B8-4800-B386-F7D0A1879DA2}"/>
              </a:ext>
            </a:extLst>
          </p:cNvPr>
          <p:cNvSpPr txBox="1"/>
          <p:nvPr/>
        </p:nvSpPr>
        <p:spPr>
          <a:xfrm>
            <a:off x="367748" y="6033052"/>
            <a:ext cx="31497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2400" dirty="0">
                <a:solidFill>
                  <a:schemeClr val="bg1"/>
                </a:solidFill>
                <a:latin typeface="Amasis MT Pro Medium" panose="020B0604020202020204" pitchFamily="18" charset="0"/>
              </a:rPr>
              <a:t>REGENWATER</a:t>
            </a:r>
          </a:p>
        </p:txBody>
      </p:sp>
    </p:spTree>
    <p:extLst>
      <p:ext uri="{BB962C8B-B14F-4D97-AF65-F5344CB8AC3E}">
        <p14:creationId xmlns:p14="http://schemas.microsoft.com/office/powerpoint/2010/main" val="65233924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90000"/>
                <a:lumMod val="110000"/>
              </a:schemeClr>
            </a:gs>
            <a:gs pos="100000">
              <a:schemeClr val="bg1">
                <a:shade val="64000"/>
                <a:lumMod val="88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6" name="Rectangle 9">
            <a:extLst>
              <a:ext uri="{FF2B5EF4-FFF2-40B4-BE49-F238E27FC236}">
                <a16:creationId xmlns:a16="http://schemas.microsoft.com/office/drawing/2014/main" id="{DC3B8C6B-63CA-4384-8059-2036BE52027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Afbeelding 4" descr="Afbeelding met gras, buiten, gebouw, frisbee&#10;&#10;Automatisch gegenereerde beschrijving">
            <a:extLst>
              <a:ext uri="{FF2B5EF4-FFF2-40B4-BE49-F238E27FC236}">
                <a16:creationId xmlns:a16="http://schemas.microsoft.com/office/drawing/2014/main" id="{F9CDC5D8-73D2-264B-82B9-E82DEAA4319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3774" r="34512"/>
          <a:stretch/>
        </p:blipFill>
        <p:spPr>
          <a:xfrm>
            <a:off x="20" y="-2"/>
            <a:ext cx="4024741" cy="6857990"/>
          </a:xfrm>
          <a:prstGeom prst="rect">
            <a:avLst/>
          </a:prstGeom>
        </p:spPr>
      </p:pic>
      <p:sp>
        <p:nvSpPr>
          <p:cNvPr id="17" name="Rectangle 11">
            <a:extLst>
              <a:ext uri="{FF2B5EF4-FFF2-40B4-BE49-F238E27FC236}">
                <a16:creationId xmlns:a16="http://schemas.microsoft.com/office/drawing/2014/main" id="{C71B03AA-C0EB-4104-84F8-E1AB8BFBEF6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024761" y="-2"/>
            <a:ext cx="81313" cy="6858002"/>
          </a:xfrm>
          <a:prstGeom prst="rect">
            <a:avLst/>
          </a:prstGeom>
          <a:gradFill flip="none" rotWithShape="1">
            <a:gsLst>
              <a:gs pos="84000">
                <a:srgbClr val="B5B5B5"/>
              </a:gs>
              <a:gs pos="60159">
                <a:srgbClr val="D5D5D5"/>
              </a:gs>
              <a:gs pos="50447">
                <a:srgbClr val="E6E6E6"/>
              </a:gs>
              <a:gs pos="44260">
                <a:srgbClr val="D5D5D5"/>
              </a:gs>
              <a:gs pos="15928">
                <a:srgbClr val="B5B5B5"/>
              </a:gs>
              <a:gs pos="7000">
                <a:srgbClr val="8A8A8A"/>
              </a:gs>
              <a:gs pos="0">
                <a:srgbClr val="BBBBBB"/>
              </a:gs>
              <a:gs pos="93000">
                <a:srgbClr val="8A8A8A"/>
              </a:gs>
              <a:gs pos="100000">
                <a:srgbClr val="BBBBBB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13">
            <a:extLst>
              <a:ext uri="{FF2B5EF4-FFF2-40B4-BE49-F238E27FC236}">
                <a16:creationId xmlns:a16="http://schemas.microsoft.com/office/drawing/2014/main" id="{09C2B723-6C2F-49DE-A429-50BDFD1ADB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9741643B-8230-1344-A4C8-29611FF111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65050" y="618517"/>
            <a:ext cx="6672886" cy="1596177"/>
          </a:xfrm>
        </p:spPr>
        <p:txBody>
          <a:bodyPr>
            <a:normAutofit/>
          </a:bodyPr>
          <a:lstStyle/>
          <a:p>
            <a:r>
              <a:rPr lang="nl-BE" dirty="0"/>
              <a:t>Maatwerk</a:t>
            </a:r>
          </a:p>
        </p:txBody>
      </p:sp>
      <p:pic>
        <p:nvPicPr>
          <p:cNvPr id="7" name="Afbeelding 6" descr="Afbeelding met persoon, person, buiten&#10;&#10;Automatisch gegenereerde beschrijving">
            <a:extLst>
              <a:ext uri="{FF2B5EF4-FFF2-40B4-BE49-F238E27FC236}">
                <a16:creationId xmlns:a16="http://schemas.microsoft.com/office/drawing/2014/main" id="{3F7410CF-B25D-428C-A30E-0E2012C113B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35920" y="10"/>
            <a:ext cx="7931114" cy="7425918"/>
          </a:xfrm>
          <a:prstGeom prst="rect">
            <a:avLst/>
          </a:prstGeom>
        </p:spPr>
      </p:pic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8722FDE0-15EB-4D41-B1B4-352D34D565C4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71355" y="4143889"/>
            <a:ext cx="3670893" cy="2403300"/>
          </a:xfrm>
          <a:solidFill>
            <a:schemeClr val="bg1">
              <a:lumMod val="65000"/>
              <a:alpha val="68000"/>
            </a:schemeClr>
          </a:solidFill>
        </p:spPr>
        <p:txBody>
          <a:bodyPr>
            <a:noAutofit/>
          </a:bodyPr>
          <a:lstStyle/>
          <a:p>
            <a:pPr marL="0" indent="0">
              <a:lnSpc>
                <a:spcPct val="110000"/>
              </a:lnSpc>
              <a:buNone/>
            </a:pPr>
            <a:r>
              <a:rPr lang="nl-BE" sz="1800" dirty="0">
                <a:solidFill>
                  <a:schemeClr val="bg1"/>
                </a:solidFill>
              </a:rPr>
              <a:t>in (HD)PE</a:t>
            </a:r>
            <a:br>
              <a:rPr lang="nl-BE" sz="1800" dirty="0">
                <a:solidFill>
                  <a:schemeClr val="bg1"/>
                </a:solidFill>
              </a:rPr>
            </a:br>
            <a:endParaRPr lang="nl-BE" sz="1800" dirty="0">
              <a:solidFill>
                <a:schemeClr val="bg1"/>
              </a:solidFill>
            </a:endParaRPr>
          </a:p>
          <a:p>
            <a:pPr lvl="1">
              <a:lnSpc>
                <a:spcPct val="110000"/>
              </a:lnSpc>
            </a:pPr>
            <a:r>
              <a:rPr lang="nl-BE" dirty="0">
                <a:solidFill>
                  <a:schemeClr val="bg1"/>
                </a:solidFill>
              </a:rPr>
              <a:t>Opslagtanks </a:t>
            </a:r>
          </a:p>
          <a:p>
            <a:pPr lvl="1">
              <a:lnSpc>
                <a:spcPct val="110000"/>
              </a:lnSpc>
            </a:pPr>
            <a:r>
              <a:rPr lang="nl-BE" dirty="0">
                <a:solidFill>
                  <a:schemeClr val="bg1"/>
                </a:solidFill>
              </a:rPr>
              <a:t>Calamiteitentanks </a:t>
            </a:r>
          </a:p>
          <a:p>
            <a:pPr lvl="1">
              <a:lnSpc>
                <a:spcPct val="110000"/>
              </a:lnSpc>
            </a:pPr>
            <a:r>
              <a:rPr lang="nl-BE" dirty="0">
                <a:solidFill>
                  <a:schemeClr val="bg1"/>
                </a:solidFill>
              </a:rPr>
              <a:t>Pompputten</a:t>
            </a:r>
          </a:p>
          <a:p>
            <a:pPr lvl="1">
              <a:lnSpc>
                <a:spcPct val="110000"/>
              </a:lnSpc>
            </a:pPr>
            <a:r>
              <a:rPr lang="nl-BE" dirty="0">
                <a:solidFill>
                  <a:schemeClr val="bg1"/>
                </a:solidFill>
              </a:rPr>
              <a:t>...</a:t>
            </a:r>
          </a:p>
        </p:txBody>
      </p:sp>
      <p:sp>
        <p:nvSpPr>
          <p:cNvPr id="11" name="Tijdelijke aanduiding voor inhoud 2">
            <a:extLst>
              <a:ext uri="{FF2B5EF4-FFF2-40B4-BE49-F238E27FC236}">
                <a16:creationId xmlns:a16="http://schemas.microsoft.com/office/drawing/2014/main" id="{FC654A4F-B099-4FC0-8DEE-A1FD9FCE4B33}"/>
              </a:ext>
            </a:extLst>
          </p:cNvPr>
          <p:cNvSpPr txBox="1">
            <a:spLocks/>
          </p:cNvSpPr>
          <p:nvPr/>
        </p:nvSpPr>
        <p:spPr>
          <a:xfrm>
            <a:off x="4617448" y="2519492"/>
            <a:ext cx="6672887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20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8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6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buFont typeface="Arial" panose="020B0604020202020204" pitchFamily="34" charset="0"/>
              <a:buNone/>
            </a:pPr>
            <a:endParaRPr lang="nl-BE" dirty="0"/>
          </a:p>
        </p:txBody>
      </p:sp>
      <p:sp>
        <p:nvSpPr>
          <p:cNvPr id="6" name="Stroomdiagram: Verbindingslijn 5">
            <a:extLst>
              <a:ext uri="{FF2B5EF4-FFF2-40B4-BE49-F238E27FC236}">
                <a16:creationId xmlns:a16="http://schemas.microsoft.com/office/drawing/2014/main" id="{A9DE4CB9-EDD4-4CE3-BB58-5E2EC259B695}"/>
              </a:ext>
            </a:extLst>
          </p:cNvPr>
          <p:cNvSpPr/>
          <p:nvPr/>
        </p:nvSpPr>
        <p:spPr>
          <a:xfrm>
            <a:off x="-509090" y="-119078"/>
            <a:ext cx="2068105" cy="1984044"/>
          </a:xfrm>
          <a:prstGeom prst="flowChartConnector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dirty="0"/>
              <a:t>STUDIE</a:t>
            </a:r>
          </a:p>
        </p:txBody>
      </p:sp>
      <p:sp>
        <p:nvSpPr>
          <p:cNvPr id="12" name="Stroomdiagram: Verbindingslijn 11">
            <a:extLst>
              <a:ext uri="{FF2B5EF4-FFF2-40B4-BE49-F238E27FC236}">
                <a16:creationId xmlns:a16="http://schemas.microsoft.com/office/drawing/2014/main" id="{DD43E0C3-001B-43C6-96CE-3B29AEEC12CE}"/>
              </a:ext>
            </a:extLst>
          </p:cNvPr>
          <p:cNvSpPr/>
          <p:nvPr/>
        </p:nvSpPr>
        <p:spPr>
          <a:xfrm>
            <a:off x="893848" y="834101"/>
            <a:ext cx="1743031" cy="1571748"/>
          </a:xfrm>
          <a:prstGeom prst="flowChartConnector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dirty="0"/>
              <a:t>ONTWERP</a:t>
            </a:r>
          </a:p>
        </p:txBody>
      </p:sp>
      <p:sp>
        <p:nvSpPr>
          <p:cNvPr id="13" name="Stroomdiagram: Verbindingslijn 12">
            <a:extLst>
              <a:ext uri="{FF2B5EF4-FFF2-40B4-BE49-F238E27FC236}">
                <a16:creationId xmlns:a16="http://schemas.microsoft.com/office/drawing/2014/main" id="{D98EE516-3F41-46DD-B871-B557486E36EA}"/>
              </a:ext>
            </a:extLst>
          </p:cNvPr>
          <p:cNvSpPr/>
          <p:nvPr/>
        </p:nvSpPr>
        <p:spPr>
          <a:xfrm>
            <a:off x="992637" y="2019953"/>
            <a:ext cx="2385498" cy="1936919"/>
          </a:xfrm>
          <a:prstGeom prst="flowChartConnector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dirty="0"/>
              <a:t>GOEDKEURING</a:t>
            </a:r>
          </a:p>
        </p:txBody>
      </p:sp>
      <p:sp>
        <p:nvSpPr>
          <p:cNvPr id="14" name="Stroomdiagram: Verbindingslijn 13">
            <a:extLst>
              <a:ext uri="{FF2B5EF4-FFF2-40B4-BE49-F238E27FC236}">
                <a16:creationId xmlns:a16="http://schemas.microsoft.com/office/drawing/2014/main" id="{FB01CB4A-92EB-462C-B545-4C49F7DC5B50}"/>
              </a:ext>
            </a:extLst>
          </p:cNvPr>
          <p:cNvSpPr/>
          <p:nvPr/>
        </p:nvSpPr>
        <p:spPr>
          <a:xfrm>
            <a:off x="2574253" y="2959868"/>
            <a:ext cx="1986291" cy="1936918"/>
          </a:xfrm>
          <a:prstGeom prst="flowChartConnector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dirty="0"/>
              <a:t>INSTALLATIE</a:t>
            </a:r>
          </a:p>
        </p:txBody>
      </p:sp>
    </p:spTree>
    <p:extLst>
      <p:ext uri="{BB962C8B-B14F-4D97-AF65-F5344CB8AC3E}">
        <p14:creationId xmlns:p14="http://schemas.microsoft.com/office/powerpoint/2010/main" val="94375488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90000"/>
                <a:lumMod val="110000"/>
              </a:schemeClr>
            </a:gs>
            <a:gs pos="100000">
              <a:schemeClr val="bg1">
                <a:shade val="64000"/>
                <a:lumMod val="88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80" name="Picture 8" descr="Quatuor-project wordt gebouwd met ter plaatse gestort beton - Bouwkroniek">
            <a:extLst>
              <a:ext uri="{FF2B5EF4-FFF2-40B4-BE49-F238E27FC236}">
                <a16:creationId xmlns:a16="http://schemas.microsoft.com/office/drawing/2014/main" id="{F577ACF6-59DE-4D0F-9202-6A43F8F37E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256748"/>
            <a:ext cx="12192000" cy="812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AD2A1C6D-4154-D443-A411-99CDC73BBE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en-US"/>
              <a:t>Hydropure Watermanagement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9741643B-8230-1344-A4C8-29611FF111A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519738" y="198729"/>
            <a:ext cx="6672262" cy="1595438"/>
          </a:xfrm>
          <a:solidFill>
            <a:schemeClr val="accent1">
              <a:lumMod val="40000"/>
              <a:lumOff val="60000"/>
              <a:alpha val="74000"/>
            </a:schemeClr>
          </a:solidFill>
        </p:spPr>
        <p:txBody>
          <a:bodyPr>
            <a:normAutofit/>
          </a:bodyPr>
          <a:lstStyle/>
          <a:p>
            <a:r>
              <a:rPr lang="nl-BE" dirty="0">
                <a:solidFill>
                  <a:schemeClr val="bg1"/>
                </a:solidFill>
              </a:rPr>
              <a:t>QUATUOR Brussel</a:t>
            </a:r>
            <a:br>
              <a:rPr lang="nl-BE" dirty="0"/>
            </a:br>
            <a:r>
              <a:rPr lang="nl-BE" sz="2800" dirty="0"/>
              <a:t>Grijswaterunits – op maat </a:t>
            </a:r>
          </a:p>
        </p:txBody>
      </p:sp>
      <p:pic>
        <p:nvPicPr>
          <p:cNvPr id="11" name="Picture 2">
            <a:extLst>
              <a:ext uri="{FF2B5EF4-FFF2-40B4-BE49-F238E27FC236}">
                <a16:creationId xmlns:a16="http://schemas.microsoft.com/office/drawing/2014/main" id="{557580AF-926A-6741-8661-BE69BB1FF4FD}"/>
              </a:ext>
            </a:extLst>
          </p:cNvPr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838" y="1796575"/>
            <a:ext cx="4180701" cy="2900433"/>
          </a:xfrm>
          <a:prstGeom prst="rect">
            <a:avLst/>
          </a:prstGeom>
          <a:noFill/>
          <a:effectLst>
            <a:glow rad="228600">
              <a:srgbClr val="C00000">
                <a:alpha val="40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kstvak 12">
            <a:extLst>
              <a:ext uri="{FF2B5EF4-FFF2-40B4-BE49-F238E27FC236}">
                <a16:creationId xmlns:a16="http://schemas.microsoft.com/office/drawing/2014/main" id="{C389709F-6DE9-46FF-8E1B-2020E08C8018}"/>
              </a:ext>
            </a:extLst>
          </p:cNvPr>
          <p:cNvSpPr txBox="1"/>
          <p:nvPr/>
        </p:nvSpPr>
        <p:spPr>
          <a:xfrm>
            <a:off x="679838" y="4697008"/>
            <a:ext cx="4180701" cy="2031325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r>
              <a:rPr lang="nl-BE" dirty="0"/>
              <a:t>KLANT: VK </a:t>
            </a:r>
            <a:r>
              <a:rPr lang="nl-BE" dirty="0" err="1"/>
              <a:t>Architects</a:t>
            </a:r>
            <a:r>
              <a:rPr lang="nl-BE" dirty="0"/>
              <a:t> &amp; Engineers</a:t>
            </a:r>
          </a:p>
          <a:p>
            <a:r>
              <a:rPr lang="nl-BE" dirty="0"/>
              <a:t>Project: </a:t>
            </a:r>
            <a:r>
              <a:rPr lang="nl-BE" dirty="0" err="1"/>
              <a:t>Quatuor</a:t>
            </a:r>
            <a:r>
              <a:rPr lang="nl-BE" dirty="0"/>
              <a:t> Brussel</a:t>
            </a:r>
          </a:p>
          <a:p>
            <a:r>
              <a:rPr lang="nl-BE" dirty="0"/>
              <a:t>Ontwikkelaar: </a:t>
            </a:r>
            <a:r>
              <a:rPr lang="nl-BE" dirty="0" err="1"/>
              <a:t>Befimmo</a:t>
            </a:r>
            <a:endParaRPr lang="nl-BE" dirty="0"/>
          </a:p>
          <a:p>
            <a:r>
              <a:rPr lang="nl-BE" dirty="0"/>
              <a:t>Oplossing: grijswaterzuivering </a:t>
            </a:r>
            <a:r>
              <a:rPr lang="nl-BE" dirty="0" err="1"/>
              <a:t>mbv</a:t>
            </a:r>
            <a:r>
              <a:rPr lang="nl-BE" dirty="0"/>
              <a:t> 4 </a:t>
            </a:r>
            <a:r>
              <a:rPr lang="nl-BE" dirty="0" err="1"/>
              <a:t>GWU’s</a:t>
            </a:r>
            <a:r>
              <a:rPr lang="nl-BE" dirty="0"/>
              <a:t> + hergebruik</a:t>
            </a:r>
          </a:p>
          <a:p>
            <a:r>
              <a:rPr lang="nl-BE" dirty="0"/>
              <a:t>Ontwerp – Maatwerk – Installatie – Coördinatie</a:t>
            </a:r>
          </a:p>
        </p:txBody>
      </p:sp>
    </p:spTree>
    <p:extLst>
      <p:ext uri="{BB962C8B-B14F-4D97-AF65-F5344CB8AC3E}">
        <p14:creationId xmlns:p14="http://schemas.microsoft.com/office/powerpoint/2010/main" val="391022802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Soenen Golfkarton | Begin van de werken voor de nieuwe kartonfabriek…">
            <a:extLst>
              <a:ext uri="{FF2B5EF4-FFF2-40B4-BE49-F238E27FC236}">
                <a16:creationId xmlns:a16="http://schemas.microsoft.com/office/drawing/2014/main" id="{82769390-C100-468C-AF9C-33E8D53F94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9269" y="-79513"/>
            <a:ext cx="12350510" cy="69375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Afbeelding 9" descr="Afbeelding met buiten, lucht&#10;&#10;Automatisch gegenereerde beschrijving">
            <a:extLst>
              <a:ext uri="{FF2B5EF4-FFF2-40B4-BE49-F238E27FC236}">
                <a16:creationId xmlns:a16="http://schemas.microsoft.com/office/drawing/2014/main" id="{07CA771C-D09A-4D26-8E8C-B0C9D55E14E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9839" y="1909874"/>
            <a:ext cx="4180701" cy="2787134"/>
          </a:xfrm>
          <a:prstGeom prst="rect">
            <a:avLst/>
          </a:prstGeom>
        </p:spPr>
      </p:pic>
      <p:pic>
        <p:nvPicPr>
          <p:cNvPr id="12" name="Soenen-Golfkarton-De-werken-in-Lanklaar-gaan-vooruit-Video">
            <a:hlinkClick r:id="" action="ppaction://media"/>
            <a:extLst>
              <a:ext uri="{FF2B5EF4-FFF2-40B4-BE49-F238E27FC236}">
                <a16:creationId xmlns:a16="http://schemas.microsoft.com/office/drawing/2014/main" id="{F752B96A-448E-4684-A550-B0A8AEF09529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059441" y="4328808"/>
            <a:ext cx="3248155" cy="1827087"/>
          </a:xfrm>
          <a:prstGeom prst="rect">
            <a:avLst/>
          </a:prstGeom>
          <a:ln w="38100">
            <a:solidFill>
              <a:srgbClr val="FFC000"/>
            </a:solidFill>
          </a:ln>
        </p:spPr>
      </p:pic>
      <p:sp>
        <p:nvSpPr>
          <p:cNvPr id="15" name="Tekstvak 14">
            <a:extLst>
              <a:ext uri="{FF2B5EF4-FFF2-40B4-BE49-F238E27FC236}">
                <a16:creationId xmlns:a16="http://schemas.microsoft.com/office/drawing/2014/main" id="{23C22C1C-F561-4D3E-A5D2-7AE30EE4106B}"/>
              </a:ext>
            </a:extLst>
          </p:cNvPr>
          <p:cNvSpPr txBox="1"/>
          <p:nvPr/>
        </p:nvSpPr>
        <p:spPr>
          <a:xfrm>
            <a:off x="679838" y="4697008"/>
            <a:ext cx="4180701" cy="1477328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r>
              <a:rPr lang="nl-BE" dirty="0"/>
              <a:t>KLANT: SOENEN Golfkarton</a:t>
            </a:r>
          </a:p>
          <a:p>
            <a:r>
              <a:rPr lang="nl-BE" dirty="0"/>
              <a:t>Locatie: </a:t>
            </a:r>
            <a:r>
              <a:rPr lang="nl-BE" dirty="0" err="1"/>
              <a:t>Lanklaar</a:t>
            </a:r>
            <a:r>
              <a:rPr lang="nl-BE" dirty="0"/>
              <a:t> (Bekaertsite)</a:t>
            </a:r>
          </a:p>
          <a:p>
            <a:r>
              <a:rPr lang="nl-BE" dirty="0"/>
              <a:t>Oplossing: proceswater-zuiveringsinstallatie</a:t>
            </a:r>
          </a:p>
          <a:p>
            <a:r>
              <a:rPr lang="nl-BE" dirty="0"/>
              <a:t>Ontwerp – Maatwerk – Installatie – Coördinatie </a:t>
            </a:r>
            <a:r>
              <a:rPr lang="nl-BE" dirty="0" err="1"/>
              <a:t>ism</a:t>
            </a:r>
            <a:r>
              <a:rPr lang="nl-BE" dirty="0"/>
              <a:t> </a:t>
            </a:r>
            <a:r>
              <a:rPr lang="nl-BE" dirty="0" err="1"/>
              <a:t>Vulsteke</a:t>
            </a:r>
            <a:r>
              <a:rPr lang="nl-BE" dirty="0"/>
              <a:t> Industriebouw</a:t>
            </a:r>
          </a:p>
        </p:txBody>
      </p:sp>
      <p:sp>
        <p:nvSpPr>
          <p:cNvPr id="6" name="Titel 1">
            <a:extLst>
              <a:ext uri="{FF2B5EF4-FFF2-40B4-BE49-F238E27FC236}">
                <a16:creationId xmlns:a16="http://schemas.microsoft.com/office/drawing/2014/main" id="{403DC1C0-1184-409F-8DBE-1D72CF30D3B0}"/>
              </a:ext>
            </a:extLst>
          </p:cNvPr>
          <p:cNvSpPr txBox="1">
            <a:spLocks/>
          </p:cNvSpPr>
          <p:nvPr/>
        </p:nvSpPr>
        <p:spPr>
          <a:xfrm>
            <a:off x="5519738" y="198729"/>
            <a:ext cx="6672262" cy="1595438"/>
          </a:xfrm>
          <a:prstGeom prst="rect">
            <a:avLst/>
          </a:prstGeom>
          <a:solidFill>
            <a:schemeClr val="accent1">
              <a:lumMod val="40000"/>
              <a:lumOff val="60000"/>
              <a:alpha val="74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nl-BE" dirty="0">
                <a:solidFill>
                  <a:schemeClr val="bg1"/>
                </a:solidFill>
              </a:rPr>
              <a:t>SOENEN LANKLAAR</a:t>
            </a:r>
            <a:br>
              <a:rPr lang="nl-BE" dirty="0"/>
            </a:br>
            <a:r>
              <a:rPr lang="nl-BE" sz="2800" dirty="0"/>
              <a:t>PROCESWATER – ZUIVERING </a:t>
            </a:r>
          </a:p>
        </p:txBody>
      </p:sp>
    </p:spTree>
    <p:extLst>
      <p:ext uri="{BB962C8B-B14F-4D97-AF65-F5344CB8AC3E}">
        <p14:creationId xmlns:p14="http://schemas.microsoft.com/office/powerpoint/2010/main" val="3528721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4702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1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90000"/>
                <a:lumMod val="110000"/>
              </a:schemeClr>
            </a:gs>
            <a:gs pos="100000">
              <a:schemeClr val="bg1">
                <a:shade val="64000"/>
                <a:lumMod val="88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VK engineert het gevangenisdorp van Haren | VK A&amp;E">
            <a:extLst>
              <a:ext uri="{FF2B5EF4-FFF2-40B4-BE49-F238E27FC236}">
                <a16:creationId xmlns:a16="http://schemas.microsoft.com/office/drawing/2014/main" id="{355C9BA7-6F87-4C1D-BBDB-C54071AB69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91578"/>
            <a:ext cx="13427766" cy="70495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AD2A1C6D-4154-D443-A411-99CDC73BBE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en-US"/>
              <a:t>Hydropure Watermanagement</a:t>
            </a:r>
          </a:p>
        </p:txBody>
      </p:sp>
      <p:sp>
        <p:nvSpPr>
          <p:cNvPr id="13" name="Tekstvak 12">
            <a:extLst>
              <a:ext uri="{FF2B5EF4-FFF2-40B4-BE49-F238E27FC236}">
                <a16:creationId xmlns:a16="http://schemas.microsoft.com/office/drawing/2014/main" id="{C389709F-6DE9-46FF-8E1B-2020E08C8018}"/>
              </a:ext>
            </a:extLst>
          </p:cNvPr>
          <p:cNvSpPr txBox="1"/>
          <p:nvPr/>
        </p:nvSpPr>
        <p:spPr>
          <a:xfrm>
            <a:off x="679838" y="4697008"/>
            <a:ext cx="4839900" cy="1477328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r>
              <a:rPr lang="nl-BE" dirty="0"/>
              <a:t>KLANT: VK </a:t>
            </a:r>
            <a:r>
              <a:rPr lang="nl-BE" dirty="0" err="1"/>
              <a:t>Architects</a:t>
            </a:r>
            <a:r>
              <a:rPr lang="nl-BE" dirty="0"/>
              <a:t> &amp; Engineers</a:t>
            </a:r>
          </a:p>
          <a:p>
            <a:r>
              <a:rPr lang="nl-BE" dirty="0"/>
              <a:t>Project: Gevangenis Haren</a:t>
            </a:r>
          </a:p>
          <a:p>
            <a:r>
              <a:rPr lang="nl-BE" dirty="0"/>
              <a:t>Ontwikkelaar: Regie der Gebouwen</a:t>
            </a:r>
          </a:p>
          <a:p>
            <a:r>
              <a:rPr lang="nl-BE" dirty="0"/>
              <a:t>Oplossing: grijswaterzuivering + hergebruik</a:t>
            </a:r>
          </a:p>
          <a:p>
            <a:r>
              <a:rPr lang="nl-BE" dirty="0"/>
              <a:t>Ontwerp – Maatwerk – Installatie – Coördinatie</a:t>
            </a:r>
          </a:p>
        </p:txBody>
      </p:sp>
      <p:sp>
        <p:nvSpPr>
          <p:cNvPr id="8" name="Titel 1">
            <a:extLst>
              <a:ext uri="{FF2B5EF4-FFF2-40B4-BE49-F238E27FC236}">
                <a16:creationId xmlns:a16="http://schemas.microsoft.com/office/drawing/2014/main" id="{2C23DFD1-BE7A-4AD6-91C0-6DA1047B0BBF}"/>
              </a:ext>
            </a:extLst>
          </p:cNvPr>
          <p:cNvSpPr txBox="1">
            <a:spLocks/>
          </p:cNvSpPr>
          <p:nvPr/>
        </p:nvSpPr>
        <p:spPr>
          <a:xfrm>
            <a:off x="5817912" y="853065"/>
            <a:ext cx="6672262" cy="1595438"/>
          </a:xfrm>
          <a:prstGeom prst="rect">
            <a:avLst/>
          </a:prstGeom>
          <a:solidFill>
            <a:schemeClr val="accent1">
              <a:lumMod val="40000"/>
              <a:lumOff val="60000"/>
              <a:alpha val="74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nl-BE" dirty="0">
                <a:solidFill>
                  <a:schemeClr val="bg1"/>
                </a:solidFill>
              </a:rPr>
              <a:t>pENITENTIAIR DORP HAREN</a:t>
            </a:r>
            <a:br>
              <a:rPr lang="nl-BE" dirty="0"/>
            </a:br>
            <a:r>
              <a:rPr lang="nl-BE" dirty="0"/>
              <a:t>Grijswaterunits</a:t>
            </a:r>
          </a:p>
        </p:txBody>
      </p:sp>
    </p:spTree>
    <p:extLst>
      <p:ext uri="{BB962C8B-B14F-4D97-AF65-F5344CB8AC3E}">
        <p14:creationId xmlns:p14="http://schemas.microsoft.com/office/powerpoint/2010/main" val="218474389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90000"/>
                <a:lumMod val="110000"/>
              </a:schemeClr>
            </a:gs>
            <a:gs pos="100000">
              <a:schemeClr val="bg1">
                <a:shade val="64000"/>
                <a:lumMod val="88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3" name="Rectangle 72">
            <a:extLst>
              <a:ext uri="{FF2B5EF4-FFF2-40B4-BE49-F238E27FC236}">
                <a16:creationId xmlns:a16="http://schemas.microsoft.com/office/drawing/2014/main" id="{CE194D91-9FD4-4CB4-AD8E-C842798FF2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5" name="Picture 2">
            <a:extLst>
              <a:ext uri="{FF2B5EF4-FFF2-40B4-BE49-F238E27FC236}">
                <a16:creationId xmlns:a16="http://schemas.microsoft.com/office/drawing/2014/main" id="{287B275B-62BF-40C0-95BA-606F0ACCA83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Tijdelijke aanduiding voor inhoud 10" descr="Afbeelding met buiten, weg, zitten, vrachtwagen&#10;&#10;Automatisch gegenereerde beschrijving">
            <a:extLst>
              <a:ext uri="{FF2B5EF4-FFF2-40B4-BE49-F238E27FC236}">
                <a16:creationId xmlns:a16="http://schemas.microsoft.com/office/drawing/2014/main" id="{250EAB06-0ECF-0340-A33C-2EFEF36566B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0167" r="1" b="28704"/>
          <a:stretch/>
        </p:blipFill>
        <p:spPr>
          <a:xfrm>
            <a:off x="1" y="10"/>
            <a:ext cx="7479157" cy="3428987"/>
          </a:xfrm>
          <a:prstGeom prst="rect">
            <a:avLst/>
          </a:prstGeom>
        </p:spPr>
      </p:pic>
      <p:pic>
        <p:nvPicPr>
          <p:cNvPr id="4098" name="Picture 2" descr="Rotterdam Polymer Hub (RPH) Archives - HCB Live">
            <a:extLst>
              <a:ext uri="{FF2B5EF4-FFF2-40B4-BE49-F238E27FC236}">
                <a16:creationId xmlns:a16="http://schemas.microsoft.com/office/drawing/2014/main" id="{830D4861-157E-41D4-ADEE-596F5832289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129" r="1" b="1"/>
          <a:stretch/>
        </p:blipFill>
        <p:spPr bwMode="auto">
          <a:xfrm>
            <a:off x="1" y="3428998"/>
            <a:ext cx="7479157" cy="3429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7" name="Straight Connector 76">
            <a:extLst>
              <a:ext uri="{FF2B5EF4-FFF2-40B4-BE49-F238E27FC236}">
                <a16:creationId xmlns:a16="http://schemas.microsoft.com/office/drawing/2014/main" id="{2DDE8805-3EA4-4406-A843-10FB62D154C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V="1">
            <a:off x="58020" y="3429000"/>
            <a:ext cx="7421138" cy="1"/>
          </a:xfrm>
          <a:prstGeom prst="line">
            <a:avLst/>
          </a:prstGeom>
          <a:ln w="82550" cap="sq">
            <a:solidFill>
              <a:srgbClr val="D9D9D9"/>
            </a:solidFill>
            <a:miter lim="800000"/>
          </a:ln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BFBFBF"/>
            </a:contourClr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Rectangle 78">
            <a:extLst>
              <a:ext uri="{FF2B5EF4-FFF2-40B4-BE49-F238E27FC236}">
                <a16:creationId xmlns:a16="http://schemas.microsoft.com/office/drawing/2014/main" id="{0F72099E-AFE3-450F-AC2A-7A52DE35468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479161" y="-2"/>
            <a:ext cx="81313" cy="6858002"/>
          </a:xfrm>
          <a:prstGeom prst="rect">
            <a:avLst/>
          </a:prstGeom>
          <a:gradFill flip="none" rotWithShape="1">
            <a:gsLst>
              <a:gs pos="84000">
                <a:srgbClr val="B5B5B5"/>
              </a:gs>
              <a:gs pos="60159">
                <a:srgbClr val="D5D5D5"/>
              </a:gs>
              <a:gs pos="50447">
                <a:srgbClr val="E6E6E6"/>
              </a:gs>
              <a:gs pos="44260">
                <a:srgbClr val="D5D5D5"/>
              </a:gs>
              <a:gs pos="15928">
                <a:srgbClr val="B5B5B5"/>
              </a:gs>
              <a:gs pos="7000">
                <a:srgbClr val="8A8A8A"/>
              </a:gs>
              <a:gs pos="0">
                <a:srgbClr val="BBBBBB"/>
              </a:gs>
              <a:gs pos="93000">
                <a:srgbClr val="8A8A8A"/>
              </a:gs>
              <a:gs pos="100000">
                <a:srgbClr val="BBBBBB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1" name="Picture 80">
            <a:extLst>
              <a:ext uri="{FF2B5EF4-FFF2-40B4-BE49-F238E27FC236}">
                <a16:creationId xmlns:a16="http://schemas.microsoft.com/office/drawing/2014/main" id="{F2BC5777-6C9B-4A78-9BA6-92FA4E86BD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9741643B-8230-1344-A4C8-29611FF111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96408" y="2519326"/>
            <a:ext cx="3352128" cy="1573863"/>
          </a:xfrm>
        </p:spPr>
        <p:txBody>
          <a:bodyPr>
            <a:normAutofit/>
          </a:bodyPr>
          <a:lstStyle/>
          <a:p>
            <a:pPr algn="l"/>
            <a:r>
              <a:rPr lang="nl-BE" dirty="0"/>
              <a:t>KWS/Korrel-afscheiders</a:t>
            </a:r>
            <a:endParaRPr lang="nl-BE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AD2A1C6D-4154-D443-A411-99CDC73BBE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13775" y="6265130"/>
            <a:ext cx="5818404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en-US">
                <a:solidFill>
                  <a:srgbClr val="FFFFFF"/>
                </a:solidFill>
              </a:rPr>
              <a:t>Hydropure Watermanagement</a:t>
            </a:r>
          </a:p>
        </p:txBody>
      </p:sp>
      <p:sp>
        <p:nvSpPr>
          <p:cNvPr id="19" name="Tekstvak 18">
            <a:extLst>
              <a:ext uri="{FF2B5EF4-FFF2-40B4-BE49-F238E27FC236}">
                <a16:creationId xmlns:a16="http://schemas.microsoft.com/office/drawing/2014/main" id="{8C4E7497-2EC6-4106-9253-8841C9D560D8}"/>
              </a:ext>
            </a:extLst>
          </p:cNvPr>
          <p:cNvSpPr txBox="1"/>
          <p:nvPr/>
        </p:nvSpPr>
        <p:spPr>
          <a:xfrm>
            <a:off x="7760830" y="4105264"/>
            <a:ext cx="4180701" cy="1477328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r>
              <a:rPr lang="nl-BE" dirty="0"/>
              <a:t>KLANT: POLYMER HUB Rotterdam</a:t>
            </a:r>
          </a:p>
          <a:p>
            <a:r>
              <a:rPr lang="nl-BE" dirty="0"/>
              <a:t>Locatie: Haven Rotterdam</a:t>
            </a:r>
          </a:p>
          <a:p>
            <a:r>
              <a:rPr lang="nl-BE" dirty="0"/>
              <a:t>Oplossing: Korrelafscheider </a:t>
            </a:r>
            <a:r>
              <a:rPr lang="nl-BE" dirty="0" err="1"/>
              <a:t>bioplastics</a:t>
            </a:r>
            <a:endParaRPr lang="nl-BE" dirty="0"/>
          </a:p>
          <a:p>
            <a:r>
              <a:rPr lang="nl-BE" dirty="0"/>
              <a:t>Ontwerp – Maatwerk – Installatie – Coördinatie</a:t>
            </a:r>
          </a:p>
        </p:txBody>
      </p:sp>
      <p:sp>
        <p:nvSpPr>
          <p:cNvPr id="20" name="Titel 1">
            <a:extLst>
              <a:ext uri="{FF2B5EF4-FFF2-40B4-BE49-F238E27FC236}">
                <a16:creationId xmlns:a16="http://schemas.microsoft.com/office/drawing/2014/main" id="{ACD5574D-4CBD-4F17-85DE-4604A5840D63}"/>
              </a:ext>
            </a:extLst>
          </p:cNvPr>
          <p:cNvSpPr txBox="1">
            <a:spLocks/>
          </p:cNvSpPr>
          <p:nvPr/>
        </p:nvSpPr>
        <p:spPr>
          <a:xfrm>
            <a:off x="5519738" y="198729"/>
            <a:ext cx="6672262" cy="1595438"/>
          </a:xfrm>
          <a:prstGeom prst="rect">
            <a:avLst/>
          </a:prstGeom>
          <a:solidFill>
            <a:schemeClr val="accent1">
              <a:lumMod val="40000"/>
              <a:lumOff val="60000"/>
              <a:alpha val="74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nl-BE" dirty="0">
                <a:solidFill>
                  <a:schemeClr val="bg1"/>
                </a:solidFill>
              </a:rPr>
              <a:t>POLYMER HUB ROTTERDAM</a:t>
            </a:r>
            <a:br>
              <a:rPr lang="nl-BE" dirty="0"/>
            </a:br>
            <a:r>
              <a:rPr lang="nl-BE" sz="2800" dirty="0"/>
              <a:t>KORRELAFSCHEIDER MICROPLASTICS</a:t>
            </a:r>
          </a:p>
        </p:txBody>
      </p:sp>
    </p:spTree>
    <p:extLst>
      <p:ext uri="{BB962C8B-B14F-4D97-AF65-F5344CB8AC3E}">
        <p14:creationId xmlns:p14="http://schemas.microsoft.com/office/powerpoint/2010/main" val="36988017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90000"/>
                <a:lumMod val="110000"/>
              </a:schemeClr>
            </a:gs>
            <a:gs pos="100000">
              <a:schemeClr val="bg1">
                <a:shade val="64000"/>
                <a:lumMod val="88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Afbeelding 9" descr="Afbeelding met gras, buiten, gebouw, frisbee&#10;&#10;Automatisch gegenereerde beschrijving">
            <a:extLst>
              <a:ext uri="{FF2B5EF4-FFF2-40B4-BE49-F238E27FC236}">
                <a16:creationId xmlns:a16="http://schemas.microsoft.com/office/drawing/2014/main" id="{3FDE2B5F-EF14-C242-AB3F-E2912F86DED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202436" cy="4502426"/>
          </a:xfrm>
          <a:prstGeom prst="rect">
            <a:avLst/>
          </a:prstGeom>
        </p:spPr>
      </p:pic>
      <p:graphicFrame>
        <p:nvGraphicFramePr>
          <p:cNvPr id="5" name="Tijdelijke aanduiding voor inhoud 2">
            <a:extLst>
              <a:ext uri="{FF2B5EF4-FFF2-40B4-BE49-F238E27FC236}">
                <a16:creationId xmlns:a16="http://schemas.microsoft.com/office/drawing/2014/main" id="{90254D7C-207E-43D1-87E3-5934B4328D21}"/>
              </a:ext>
            </a:extLst>
          </p:cNvPr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4216017304"/>
              </p:ext>
            </p:extLst>
          </p:nvPr>
        </p:nvGraphicFramePr>
        <p:xfrm>
          <a:off x="914400" y="3514970"/>
          <a:ext cx="10363200" cy="30290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4" name="Afbeelding 3" descr="Afbeelding met tekst&#10;&#10;Automatisch gegenereerde beschrijving">
            <a:extLst>
              <a:ext uri="{FF2B5EF4-FFF2-40B4-BE49-F238E27FC236}">
                <a16:creationId xmlns:a16="http://schemas.microsoft.com/office/drawing/2014/main" id="{FF8B5888-08E9-4D9A-A2AD-6DCE0BFB6BE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2097" y="334407"/>
            <a:ext cx="3454041" cy="7684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566113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90000"/>
                <a:lumMod val="110000"/>
              </a:schemeClr>
            </a:gs>
            <a:gs pos="100000">
              <a:schemeClr val="bg1">
                <a:shade val="64000"/>
                <a:lumMod val="88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1" name="Rectangle 70">
            <a:extLst>
              <a:ext uri="{FF2B5EF4-FFF2-40B4-BE49-F238E27FC236}">
                <a16:creationId xmlns:a16="http://schemas.microsoft.com/office/drawing/2014/main" id="{E2C217DE-5F1D-460D-B5F4-970C1C1F39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3" name="Picture 2">
            <a:extLst>
              <a:ext uri="{FF2B5EF4-FFF2-40B4-BE49-F238E27FC236}">
                <a16:creationId xmlns:a16="http://schemas.microsoft.com/office/drawing/2014/main" id="{FE93EA1A-378C-45AE-968D-71E569D5C78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5" name="Rounded Rectangle 15">
            <a:extLst>
              <a:ext uri="{FF2B5EF4-FFF2-40B4-BE49-F238E27FC236}">
                <a16:creationId xmlns:a16="http://schemas.microsoft.com/office/drawing/2014/main" id="{79CFDBBD-3954-4FC3-9D75-D314EBCEED0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3464" y="618517"/>
            <a:ext cx="3995589" cy="5596019"/>
          </a:xfrm>
          <a:prstGeom prst="roundRect">
            <a:avLst>
              <a:gd name="adj" fmla="val 4838"/>
            </a:avLst>
          </a:prstGeom>
          <a:solidFill>
            <a:srgbClr val="FFFFFF"/>
          </a:solidFill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Onlinemedia 2" title="Hydropure voorziet DP World Antwerpen van waterzuiveringsinstallatie">
            <a:hlinkClick r:id="" action="ppaction://media"/>
            <a:extLst>
              <a:ext uri="{FF2B5EF4-FFF2-40B4-BE49-F238E27FC236}">
                <a16:creationId xmlns:a16="http://schemas.microsoft.com/office/drawing/2014/main" id="{361188C0-EE09-4A07-84F9-C25583CA163B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807186" y="1021884"/>
            <a:ext cx="3668137" cy="2072497"/>
          </a:xfrm>
          <a:prstGeom prst="roundRect">
            <a:avLst>
              <a:gd name="adj" fmla="val 5301"/>
            </a:avLst>
          </a:prstGeom>
          <a:ln w="82550" cap="sq">
            <a:noFill/>
            <a:miter lim="800000"/>
          </a:ln>
          <a:effectLst/>
        </p:spPr>
      </p:pic>
      <p:pic>
        <p:nvPicPr>
          <p:cNvPr id="1026" name="Picture 2" descr="DP World Antwerp | KMOinsider">
            <a:extLst>
              <a:ext uri="{FF2B5EF4-FFF2-40B4-BE49-F238E27FC236}">
                <a16:creationId xmlns:a16="http://schemas.microsoft.com/office/drawing/2014/main" id="{BE5E24F3-CEE2-4B17-8294-A9AF806EB5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95850" y="3498823"/>
            <a:ext cx="3090808" cy="2575674"/>
          </a:xfrm>
          <a:prstGeom prst="roundRect">
            <a:avLst>
              <a:gd name="adj" fmla="val 5301"/>
            </a:avLst>
          </a:prstGeom>
          <a:noFill/>
          <a:ln w="82550" cap="sq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7" name="Picture 76">
            <a:extLst>
              <a:ext uri="{FF2B5EF4-FFF2-40B4-BE49-F238E27FC236}">
                <a16:creationId xmlns:a16="http://schemas.microsoft.com/office/drawing/2014/main" id="{E34B8C3D-F70D-46E4-82BC-5DF371A09D1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Titel 1">
            <a:extLst>
              <a:ext uri="{FF2B5EF4-FFF2-40B4-BE49-F238E27FC236}">
                <a16:creationId xmlns:a16="http://schemas.microsoft.com/office/drawing/2014/main" id="{73C6B8DE-96EE-41F7-9E03-5575EFD0EF94}"/>
              </a:ext>
            </a:extLst>
          </p:cNvPr>
          <p:cNvSpPr txBox="1">
            <a:spLocks/>
          </p:cNvSpPr>
          <p:nvPr/>
        </p:nvSpPr>
        <p:spPr>
          <a:xfrm>
            <a:off x="4927709" y="2785248"/>
            <a:ext cx="5855416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>
              <a:spcAft>
                <a:spcPts val="600"/>
              </a:spcAft>
            </a:pPr>
            <a:endParaRPr lang="en-US" dirty="0"/>
          </a:p>
        </p:txBody>
      </p:sp>
      <p:sp>
        <p:nvSpPr>
          <p:cNvPr id="16" name="Titel 1">
            <a:extLst>
              <a:ext uri="{FF2B5EF4-FFF2-40B4-BE49-F238E27FC236}">
                <a16:creationId xmlns:a16="http://schemas.microsoft.com/office/drawing/2014/main" id="{E3793D77-3E39-44FC-83A1-5071AB4BDF8B}"/>
              </a:ext>
            </a:extLst>
          </p:cNvPr>
          <p:cNvSpPr txBox="1">
            <a:spLocks/>
          </p:cNvSpPr>
          <p:nvPr/>
        </p:nvSpPr>
        <p:spPr>
          <a:xfrm>
            <a:off x="5519738" y="198729"/>
            <a:ext cx="6672262" cy="1595438"/>
          </a:xfrm>
          <a:prstGeom prst="rect">
            <a:avLst/>
          </a:prstGeom>
          <a:solidFill>
            <a:schemeClr val="accent1">
              <a:lumMod val="40000"/>
              <a:lumOff val="60000"/>
              <a:alpha val="74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>
              <a:spcAft>
                <a:spcPts val="600"/>
              </a:spcAft>
            </a:pPr>
            <a:r>
              <a:rPr lang="en-US" dirty="0">
                <a:solidFill>
                  <a:schemeClr val="bg1"/>
                </a:solidFill>
              </a:rPr>
              <a:t>DUBAI PORTS ANTWERP</a:t>
            </a:r>
            <a:br>
              <a:rPr lang="en-US" dirty="0"/>
            </a:br>
            <a:r>
              <a:rPr lang="en-US" dirty="0"/>
              <a:t>Diverse </a:t>
            </a:r>
            <a:r>
              <a:rPr lang="en-US" dirty="0" err="1"/>
              <a:t>installaties</a:t>
            </a:r>
            <a:endParaRPr lang="en-US" dirty="0"/>
          </a:p>
        </p:txBody>
      </p:sp>
      <p:pic>
        <p:nvPicPr>
          <p:cNvPr id="12" name="Afbeelding 11" descr="Afbeelding met tekst&#10;&#10;Automatisch gegenereerde beschrijving">
            <a:extLst>
              <a:ext uri="{FF2B5EF4-FFF2-40B4-BE49-F238E27FC236}">
                <a16:creationId xmlns:a16="http://schemas.microsoft.com/office/drawing/2014/main" id="{992327BF-D26A-4471-84C6-CD035A4CECF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855417" y="5411107"/>
            <a:ext cx="3446675" cy="771217"/>
          </a:xfrm>
          <a:prstGeom prst="rect">
            <a:avLst/>
          </a:prstGeom>
        </p:spPr>
      </p:pic>
      <p:sp>
        <p:nvSpPr>
          <p:cNvPr id="13" name="Tekstvak 12">
            <a:extLst>
              <a:ext uri="{FF2B5EF4-FFF2-40B4-BE49-F238E27FC236}">
                <a16:creationId xmlns:a16="http://schemas.microsoft.com/office/drawing/2014/main" id="{AC0B75F4-EFD5-4F0C-9D73-D8597A532587}"/>
              </a:ext>
            </a:extLst>
          </p:cNvPr>
          <p:cNvSpPr txBox="1"/>
          <p:nvPr/>
        </p:nvSpPr>
        <p:spPr>
          <a:xfrm>
            <a:off x="5519738" y="2355717"/>
            <a:ext cx="4180701" cy="1477328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r>
              <a:rPr lang="nl-BE" dirty="0"/>
              <a:t>KLANT: DP WORLD Antwerpen</a:t>
            </a:r>
          </a:p>
          <a:p>
            <a:r>
              <a:rPr lang="nl-BE" dirty="0"/>
              <a:t>Locatie: Haven Rotterdam</a:t>
            </a:r>
          </a:p>
          <a:p>
            <a:r>
              <a:rPr lang="nl-BE" dirty="0"/>
              <a:t>Oplossing: KWS afscheiders – GWU 60 m³</a:t>
            </a:r>
          </a:p>
          <a:p>
            <a:r>
              <a:rPr lang="nl-BE" dirty="0"/>
              <a:t>Ontwerp – Maatwerk – Installatie – Coördinatie</a:t>
            </a:r>
          </a:p>
        </p:txBody>
      </p:sp>
    </p:spTree>
    <p:extLst>
      <p:ext uri="{BB962C8B-B14F-4D97-AF65-F5344CB8AC3E}">
        <p14:creationId xmlns:p14="http://schemas.microsoft.com/office/powerpoint/2010/main" val="2159183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B24D989-53C4-435C-93C4-5D2815AF04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BE" sz="4000" dirty="0"/>
              <a:t>In elke fase van het project</a:t>
            </a: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44634DAA-A2E5-4962-BAC4-90CB89148AD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95434199"/>
              </p:ext>
            </p:extLst>
          </p:nvPr>
        </p:nvGraphicFramePr>
        <p:xfrm>
          <a:off x="1837447" y="119546"/>
          <a:ext cx="8128000" cy="49515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itel 1">
            <a:extLst>
              <a:ext uri="{FF2B5EF4-FFF2-40B4-BE49-F238E27FC236}">
                <a16:creationId xmlns:a16="http://schemas.microsoft.com/office/drawing/2014/main" id="{B116B4AF-1C3E-45D1-95F8-D6313CDFD7D1}"/>
              </a:ext>
            </a:extLst>
          </p:cNvPr>
          <p:cNvSpPr txBox="1">
            <a:spLocks/>
          </p:cNvSpPr>
          <p:nvPr/>
        </p:nvSpPr>
        <p:spPr>
          <a:xfrm>
            <a:off x="838200" y="3640103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nl-BE" sz="4000" dirty="0"/>
              <a:t>Vanuit elke invalshoek van het project</a:t>
            </a:r>
          </a:p>
        </p:txBody>
      </p:sp>
      <p:pic>
        <p:nvPicPr>
          <p:cNvPr id="2050" name="Picture 2" descr="Ecology. World Environment Icon. Eco Friendly Icon. Ecology Vector. Ecology  Icon Vector Stock Vector - Illustration of plant, background: 171440307">
            <a:extLst>
              <a:ext uri="{FF2B5EF4-FFF2-40B4-BE49-F238E27FC236}">
                <a16:creationId xmlns:a16="http://schemas.microsoft.com/office/drawing/2014/main" id="{5FDBB27B-47B8-4713-803B-F781CCAD041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32" t="14661" r="14683" b="16241"/>
          <a:stretch/>
        </p:blipFill>
        <p:spPr bwMode="auto">
          <a:xfrm>
            <a:off x="2127363" y="4740222"/>
            <a:ext cx="1625600" cy="16165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Icon-Financial-Services | Accolade Technology - Intelligent Host CPU  Offload 1-100GE">
            <a:extLst>
              <a:ext uri="{FF2B5EF4-FFF2-40B4-BE49-F238E27FC236}">
                <a16:creationId xmlns:a16="http://schemas.microsoft.com/office/drawing/2014/main" id="{8F8CE601-7973-418A-A3BB-F7BC412D28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1316" y="4671434"/>
            <a:ext cx="1791918" cy="17919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Operations icon on white Royalty Free Vector Image">
            <a:extLst>
              <a:ext uri="{FF2B5EF4-FFF2-40B4-BE49-F238E27FC236}">
                <a16:creationId xmlns:a16="http://schemas.microsoft.com/office/drawing/2014/main" id="{B5CFEF10-465B-47BC-84FB-00B9D4FFB45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783" t="23546" r="23140" b="27593"/>
          <a:stretch/>
        </p:blipFill>
        <p:spPr bwMode="auto">
          <a:xfrm>
            <a:off x="8321587" y="4740222"/>
            <a:ext cx="1695315" cy="16543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kstvak 7">
            <a:extLst>
              <a:ext uri="{FF2B5EF4-FFF2-40B4-BE49-F238E27FC236}">
                <a16:creationId xmlns:a16="http://schemas.microsoft.com/office/drawing/2014/main" id="{EFAB1B7A-81AD-429E-9E67-FB0B1BDD6EC4}"/>
              </a:ext>
            </a:extLst>
          </p:cNvPr>
          <p:cNvSpPr txBox="1"/>
          <p:nvPr/>
        </p:nvSpPr>
        <p:spPr>
          <a:xfrm>
            <a:off x="2234907" y="6361889"/>
            <a:ext cx="14105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BE" dirty="0"/>
              <a:t>Ecologie</a:t>
            </a:r>
          </a:p>
        </p:txBody>
      </p:sp>
      <p:sp>
        <p:nvSpPr>
          <p:cNvPr id="13" name="Tekstvak 12">
            <a:extLst>
              <a:ext uri="{FF2B5EF4-FFF2-40B4-BE49-F238E27FC236}">
                <a16:creationId xmlns:a16="http://schemas.microsoft.com/office/drawing/2014/main" id="{7D988E79-8EAA-4CE7-870B-42AF818BF67D}"/>
              </a:ext>
            </a:extLst>
          </p:cNvPr>
          <p:cNvSpPr txBox="1"/>
          <p:nvPr/>
        </p:nvSpPr>
        <p:spPr>
          <a:xfrm>
            <a:off x="5332019" y="6369122"/>
            <a:ext cx="14105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BE" dirty="0"/>
              <a:t>ROI</a:t>
            </a:r>
          </a:p>
        </p:txBody>
      </p:sp>
      <p:sp>
        <p:nvSpPr>
          <p:cNvPr id="14" name="Tekstvak 13">
            <a:extLst>
              <a:ext uri="{FF2B5EF4-FFF2-40B4-BE49-F238E27FC236}">
                <a16:creationId xmlns:a16="http://schemas.microsoft.com/office/drawing/2014/main" id="{EC6D9AEC-CFAD-4117-A7F3-58139D33D063}"/>
              </a:ext>
            </a:extLst>
          </p:cNvPr>
          <p:cNvSpPr txBox="1"/>
          <p:nvPr/>
        </p:nvSpPr>
        <p:spPr>
          <a:xfrm>
            <a:off x="8463988" y="6373729"/>
            <a:ext cx="14105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BE" dirty="0"/>
              <a:t>operationeel</a:t>
            </a:r>
          </a:p>
        </p:txBody>
      </p:sp>
      <p:pic>
        <p:nvPicPr>
          <p:cNvPr id="11" name="Afbeelding 10" descr="Afbeelding met tekst&#10;&#10;Automatisch gegenereerde beschrijving">
            <a:extLst>
              <a:ext uri="{FF2B5EF4-FFF2-40B4-BE49-F238E27FC236}">
                <a16:creationId xmlns:a16="http://schemas.microsoft.com/office/drawing/2014/main" id="{CFC29556-009A-F845-A837-63E4FCB3E248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2097" y="334407"/>
            <a:ext cx="3454041" cy="7684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319726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Tijdelijke aanduiding voor inhoud 5" descr="Afbeelding met gras, buiten, gebouw, frisbee&#10;&#10;Automatisch gegenereerde beschrijving">
            <a:extLst>
              <a:ext uri="{FF2B5EF4-FFF2-40B4-BE49-F238E27FC236}">
                <a16:creationId xmlns:a16="http://schemas.microsoft.com/office/drawing/2014/main" id="{C06FA510-1E4D-4F61-9307-59B1F345A1E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4710" b="2457"/>
          <a:stretch/>
        </p:blipFill>
        <p:spPr>
          <a:xfrm>
            <a:off x="-5102929" y="-2"/>
            <a:ext cx="20863076" cy="7166114"/>
          </a:xfrm>
          <a:prstGeom prst="rect">
            <a:avLst/>
          </a:prstGeom>
        </p:spPr>
      </p:pic>
      <p:sp>
        <p:nvSpPr>
          <p:cNvPr id="12" name="Tekstvak 11">
            <a:extLst>
              <a:ext uri="{FF2B5EF4-FFF2-40B4-BE49-F238E27FC236}">
                <a16:creationId xmlns:a16="http://schemas.microsoft.com/office/drawing/2014/main" id="{16AA07E9-2382-4B16-814C-17C1EA897616}"/>
              </a:ext>
            </a:extLst>
          </p:cNvPr>
          <p:cNvSpPr txBox="1"/>
          <p:nvPr/>
        </p:nvSpPr>
        <p:spPr>
          <a:xfrm>
            <a:off x="8332097" y="1417266"/>
            <a:ext cx="3454040" cy="646331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lvl="1"/>
            <a:r>
              <a:rPr lang="nl-BE" dirty="0">
                <a:solidFill>
                  <a:schemeClr val="bg1">
                    <a:lumMod val="95000"/>
                  </a:schemeClr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E: yvan@hydropure.be</a:t>
            </a:r>
            <a:endParaRPr lang="nl-BE" dirty="0">
              <a:solidFill>
                <a:schemeClr val="bg1">
                  <a:lumMod val="95000"/>
                </a:schemeClr>
              </a:solidFill>
            </a:endParaRPr>
          </a:p>
          <a:p>
            <a:pPr lvl="1"/>
            <a:r>
              <a:rPr lang="nl-BE" dirty="0">
                <a:solidFill>
                  <a:schemeClr val="bg1">
                    <a:lumMod val="95000"/>
                  </a:schemeClr>
                </a:solidFill>
              </a:rPr>
              <a:t>M: +32 477 752 783 </a:t>
            </a:r>
          </a:p>
        </p:txBody>
      </p:sp>
      <p:pic>
        <p:nvPicPr>
          <p:cNvPr id="13" name="Afbeelding 12" descr="Afbeelding met tekst&#10;&#10;Automatisch gegenereerde beschrijving">
            <a:extLst>
              <a:ext uri="{FF2B5EF4-FFF2-40B4-BE49-F238E27FC236}">
                <a16:creationId xmlns:a16="http://schemas.microsoft.com/office/drawing/2014/main" id="{4102A7A2-4454-4440-8E12-4354B4D92DD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2097" y="334407"/>
            <a:ext cx="3454041" cy="7684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21956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90000"/>
                <a:lumMod val="110000"/>
              </a:schemeClr>
            </a:gs>
            <a:gs pos="100000">
              <a:schemeClr val="bg1">
                <a:shade val="64000"/>
                <a:lumMod val="88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6" name="Rectangle 9">
            <a:extLst>
              <a:ext uri="{FF2B5EF4-FFF2-40B4-BE49-F238E27FC236}">
                <a16:creationId xmlns:a16="http://schemas.microsoft.com/office/drawing/2014/main" id="{DC3B8C6B-63CA-4384-8059-2036BE52027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Afbeelding 4" descr="Afbeelding met gras, buiten, gebouw, frisbee&#10;&#10;Automatisch gegenereerde beschrijving">
            <a:extLst>
              <a:ext uri="{FF2B5EF4-FFF2-40B4-BE49-F238E27FC236}">
                <a16:creationId xmlns:a16="http://schemas.microsoft.com/office/drawing/2014/main" id="{F9CDC5D8-73D2-264B-82B9-E82DEAA4319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3774" r="34512"/>
          <a:stretch/>
        </p:blipFill>
        <p:spPr>
          <a:xfrm>
            <a:off x="20" y="10"/>
            <a:ext cx="4024741" cy="6857990"/>
          </a:xfrm>
          <a:prstGeom prst="rect">
            <a:avLst/>
          </a:prstGeom>
        </p:spPr>
      </p:pic>
      <p:sp>
        <p:nvSpPr>
          <p:cNvPr id="17" name="Rectangle 11">
            <a:extLst>
              <a:ext uri="{FF2B5EF4-FFF2-40B4-BE49-F238E27FC236}">
                <a16:creationId xmlns:a16="http://schemas.microsoft.com/office/drawing/2014/main" id="{C71B03AA-C0EB-4104-84F8-E1AB8BFBEF6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024761" y="-2"/>
            <a:ext cx="81313" cy="6858002"/>
          </a:xfrm>
          <a:prstGeom prst="rect">
            <a:avLst/>
          </a:prstGeom>
          <a:gradFill flip="none" rotWithShape="1">
            <a:gsLst>
              <a:gs pos="84000">
                <a:srgbClr val="B5B5B5"/>
              </a:gs>
              <a:gs pos="60159">
                <a:srgbClr val="D5D5D5"/>
              </a:gs>
              <a:gs pos="50447">
                <a:srgbClr val="E6E6E6"/>
              </a:gs>
              <a:gs pos="44260">
                <a:srgbClr val="D5D5D5"/>
              </a:gs>
              <a:gs pos="15928">
                <a:srgbClr val="B5B5B5"/>
              </a:gs>
              <a:gs pos="7000">
                <a:srgbClr val="8A8A8A"/>
              </a:gs>
              <a:gs pos="0">
                <a:srgbClr val="BBBBBB"/>
              </a:gs>
              <a:gs pos="93000">
                <a:srgbClr val="8A8A8A"/>
              </a:gs>
              <a:gs pos="100000">
                <a:srgbClr val="BBBBBB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13">
            <a:extLst>
              <a:ext uri="{FF2B5EF4-FFF2-40B4-BE49-F238E27FC236}">
                <a16:creationId xmlns:a16="http://schemas.microsoft.com/office/drawing/2014/main" id="{09C2B723-6C2F-49DE-A429-50BDFD1ADB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9741643B-8230-1344-A4C8-29611FF111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65050" y="618517"/>
            <a:ext cx="6672886" cy="1596177"/>
          </a:xfrm>
        </p:spPr>
        <p:txBody>
          <a:bodyPr>
            <a:normAutofit/>
          </a:bodyPr>
          <a:lstStyle/>
          <a:p>
            <a:r>
              <a:rPr lang="nl-BE" dirty="0"/>
              <a:t>OVER ONS 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8722FDE0-15EB-4D41-B1B4-352D34D565C4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465050" y="1716945"/>
            <a:ext cx="4062724" cy="4385681"/>
          </a:xfrm>
          <a:solidFill>
            <a:schemeClr val="accent1">
              <a:lumMod val="60000"/>
              <a:lumOff val="40000"/>
            </a:schemeClr>
          </a:solidFill>
        </p:spPr>
        <p:txBody>
          <a:bodyPr wrap="square">
            <a:noAutofit/>
          </a:bodyPr>
          <a:lstStyle/>
          <a:p>
            <a:pPr marL="0" indent="0">
              <a:lnSpc>
                <a:spcPct val="110000"/>
              </a:lnSpc>
              <a:buNone/>
            </a:pPr>
            <a:r>
              <a:rPr lang="nl-BE" sz="1800" dirty="0"/>
              <a:t>WAT DOEN WE?</a:t>
            </a:r>
          </a:p>
          <a:p>
            <a:pPr lvl="1">
              <a:lnSpc>
                <a:spcPct val="110000"/>
              </a:lnSpc>
              <a:buFontTx/>
              <a:buChar char="-"/>
            </a:pPr>
            <a:r>
              <a:rPr lang="nl-BE" dirty="0">
                <a:solidFill>
                  <a:schemeClr val="bg1"/>
                </a:solidFill>
              </a:rPr>
              <a:t>Studiebureau</a:t>
            </a:r>
            <a:r>
              <a:rPr lang="nl-BE" dirty="0"/>
              <a:t> watermanagement</a:t>
            </a:r>
          </a:p>
          <a:p>
            <a:pPr lvl="2">
              <a:lnSpc>
                <a:spcPct val="110000"/>
              </a:lnSpc>
              <a:buFontTx/>
              <a:buChar char="-"/>
            </a:pPr>
            <a:r>
              <a:rPr lang="nl-BE" sz="1800" dirty="0"/>
              <a:t>Ecologie</a:t>
            </a:r>
          </a:p>
          <a:p>
            <a:pPr lvl="2">
              <a:lnSpc>
                <a:spcPct val="110000"/>
              </a:lnSpc>
              <a:buFontTx/>
              <a:buChar char="-"/>
            </a:pPr>
            <a:r>
              <a:rPr lang="nl-BE" sz="1800" dirty="0"/>
              <a:t>financial</a:t>
            </a:r>
          </a:p>
          <a:p>
            <a:pPr lvl="2">
              <a:lnSpc>
                <a:spcPct val="110000"/>
              </a:lnSpc>
              <a:buFontTx/>
              <a:buChar char="-"/>
            </a:pPr>
            <a:r>
              <a:rPr lang="nl-BE" sz="1800" dirty="0"/>
              <a:t>Milieuwetgeving</a:t>
            </a:r>
          </a:p>
          <a:p>
            <a:pPr lvl="1">
              <a:lnSpc>
                <a:spcPct val="110000"/>
              </a:lnSpc>
              <a:buFontTx/>
              <a:buChar char="-"/>
            </a:pPr>
            <a:r>
              <a:rPr lang="nl-BE" dirty="0">
                <a:solidFill>
                  <a:schemeClr val="bg1"/>
                </a:solidFill>
              </a:rPr>
              <a:t>Co-engineering</a:t>
            </a:r>
            <a:r>
              <a:rPr lang="nl-BE" dirty="0"/>
              <a:t> met Architecten - studiebureaus – Aannemers </a:t>
            </a:r>
          </a:p>
          <a:p>
            <a:pPr lvl="1">
              <a:lnSpc>
                <a:spcPct val="110000"/>
              </a:lnSpc>
              <a:buFontTx/>
              <a:buChar char="-"/>
            </a:pPr>
            <a:r>
              <a:rPr lang="nl-BE" dirty="0" err="1"/>
              <a:t>ontwikkelEN</a:t>
            </a:r>
            <a:r>
              <a:rPr lang="nl-BE" dirty="0"/>
              <a:t> en INSTALLEREN </a:t>
            </a:r>
            <a:r>
              <a:rPr lang="nl-BE" dirty="0" err="1">
                <a:solidFill>
                  <a:schemeClr val="bg1"/>
                </a:solidFill>
              </a:rPr>
              <a:t>TOTAALsystemen</a:t>
            </a:r>
            <a:r>
              <a:rPr lang="nl-BE" dirty="0">
                <a:solidFill>
                  <a:schemeClr val="bg1"/>
                </a:solidFill>
              </a:rPr>
              <a:t> WATERMANAGEMENT</a:t>
            </a:r>
          </a:p>
        </p:txBody>
      </p:sp>
      <p:sp>
        <p:nvSpPr>
          <p:cNvPr id="10" name="Tekstvak 9">
            <a:extLst>
              <a:ext uri="{FF2B5EF4-FFF2-40B4-BE49-F238E27FC236}">
                <a16:creationId xmlns:a16="http://schemas.microsoft.com/office/drawing/2014/main" id="{4A767508-723A-48FE-BC80-CF1C7E00992C}"/>
              </a:ext>
            </a:extLst>
          </p:cNvPr>
          <p:cNvSpPr txBox="1"/>
          <p:nvPr/>
        </p:nvSpPr>
        <p:spPr>
          <a:xfrm>
            <a:off x="8615915" y="1716945"/>
            <a:ext cx="3380615" cy="4385681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>
            <a:noAutofit/>
          </a:bodyPr>
          <a:lstStyle/>
          <a:p>
            <a:pPr>
              <a:lnSpc>
                <a:spcPct val="110000"/>
              </a:lnSpc>
            </a:pPr>
            <a:r>
              <a:rPr lang="nl-BE" sz="2000" dirty="0"/>
              <a:t>VOOR WIE?</a:t>
            </a:r>
          </a:p>
          <a:p>
            <a:pPr lvl="1">
              <a:lnSpc>
                <a:spcPct val="110000"/>
              </a:lnSpc>
              <a:buFontTx/>
              <a:buChar char="-"/>
            </a:pPr>
            <a:endParaRPr lang="nl-BE" sz="2000" dirty="0"/>
          </a:p>
          <a:p>
            <a:pPr marL="268288" lvl="1">
              <a:lnSpc>
                <a:spcPct val="110000"/>
              </a:lnSpc>
              <a:buFontTx/>
              <a:buChar char="-"/>
            </a:pPr>
            <a:r>
              <a:rPr lang="nl-BE" sz="2000" dirty="0"/>
              <a:t> </a:t>
            </a:r>
            <a:r>
              <a:rPr lang="nl-BE" sz="2000" dirty="0">
                <a:solidFill>
                  <a:schemeClr val="bg1"/>
                </a:solidFill>
              </a:rPr>
              <a:t>80 % B2B </a:t>
            </a:r>
            <a:r>
              <a:rPr lang="nl-BE" sz="2000" dirty="0"/>
              <a:t>– 20% B2C</a:t>
            </a:r>
          </a:p>
          <a:p>
            <a:pPr marL="268288" lvl="1">
              <a:lnSpc>
                <a:spcPct val="110000"/>
              </a:lnSpc>
              <a:buFontTx/>
              <a:buChar char="-"/>
            </a:pPr>
            <a:r>
              <a:rPr lang="nl-BE" sz="2000" dirty="0"/>
              <a:t> studiebureaus, architecten,  </a:t>
            </a:r>
          </a:p>
          <a:p>
            <a:pPr marL="268288" lvl="1">
              <a:lnSpc>
                <a:spcPct val="110000"/>
              </a:lnSpc>
              <a:buFontTx/>
              <a:buChar char="-"/>
            </a:pPr>
            <a:r>
              <a:rPr lang="nl-BE" sz="2000" dirty="0"/>
              <a:t> procesindustrie</a:t>
            </a:r>
          </a:p>
          <a:p>
            <a:pPr marL="268288" lvl="1">
              <a:lnSpc>
                <a:spcPct val="110000"/>
              </a:lnSpc>
              <a:buFontTx/>
              <a:buChar char="-"/>
            </a:pPr>
            <a:r>
              <a:rPr lang="nl-BE" sz="2000" dirty="0"/>
              <a:t> overheden</a:t>
            </a:r>
          </a:p>
          <a:p>
            <a:pPr marL="268288" lvl="1">
              <a:lnSpc>
                <a:spcPct val="110000"/>
              </a:lnSpc>
              <a:buFontTx/>
              <a:buChar char="-"/>
            </a:pPr>
            <a:r>
              <a:rPr lang="nl-BE" sz="2000" dirty="0"/>
              <a:t> ontwikkelaars</a:t>
            </a:r>
          </a:p>
          <a:p>
            <a:pPr marL="268288" lvl="1">
              <a:lnSpc>
                <a:spcPct val="110000"/>
              </a:lnSpc>
              <a:buFontTx/>
              <a:buChar char="-"/>
            </a:pPr>
            <a:r>
              <a:rPr lang="nl-BE" sz="2000" dirty="0"/>
              <a:t> infrastructuurspelers</a:t>
            </a:r>
          </a:p>
          <a:p>
            <a:pPr marL="268288" lvl="1">
              <a:lnSpc>
                <a:spcPct val="110000"/>
              </a:lnSpc>
              <a:buFontTx/>
              <a:buChar char="-"/>
            </a:pPr>
            <a:r>
              <a:rPr lang="nl-BE" sz="2000" dirty="0"/>
              <a:t> aannemers</a:t>
            </a:r>
          </a:p>
        </p:txBody>
      </p:sp>
      <p:pic>
        <p:nvPicPr>
          <p:cNvPr id="11" name="Afbeelding 10" descr="Afbeelding met tekst&#10;&#10;Automatisch gegenereerde beschrijving">
            <a:extLst>
              <a:ext uri="{FF2B5EF4-FFF2-40B4-BE49-F238E27FC236}">
                <a16:creationId xmlns:a16="http://schemas.microsoft.com/office/drawing/2014/main" id="{8749517F-16DC-4403-A649-3F0514443DF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744" y="316820"/>
            <a:ext cx="3454041" cy="7684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70635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90000"/>
                <a:lumMod val="110000"/>
              </a:schemeClr>
            </a:gs>
            <a:gs pos="100000">
              <a:schemeClr val="bg1">
                <a:shade val="64000"/>
                <a:lumMod val="88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6" name="Rectangle 9">
            <a:extLst>
              <a:ext uri="{FF2B5EF4-FFF2-40B4-BE49-F238E27FC236}">
                <a16:creationId xmlns:a16="http://schemas.microsoft.com/office/drawing/2014/main" id="{DC3B8C6B-63CA-4384-8059-2036BE52027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Afbeelding 4" descr="Afbeelding met gras, buiten, gebouw, frisbee&#10;&#10;Automatisch gegenereerde beschrijving">
            <a:extLst>
              <a:ext uri="{FF2B5EF4-FFF2-40B4-BE49-F238E27FC236}">
                <a16:creationId xmlns:a16="http://schemas.microsoft.com/office/drawing/2014/main" id="{F9CDC5D8-73D2-264B-82B9-E82DEAA4319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3774" r="34512"/>
          <a:stretch/>
        </p:blipFill>
        <p:spPr>
          <a:xfrm>
            <a:off x="20" y="10"/>
            <a:ext cx="4024741" cy="6857990"/>
          </a:xfrm>
          <a:prstGeom prst="rect">
            <a:avLst/>
          </a:prstGeom>
        </p:spPr>
      </p:pic>
      <p:sp>
        <p:nvSpPr>
          <p:cNvPr id="17" name="Rectangle 11">
            <a:extLst>
              <a:ext uri="{FF2B5EF4-FFF2-40B4-BE49-F238E27FC236}">
                <a16:creationId xmlns:a16="http://schemas.microsoft.com/office/drawing/2014/main" id="{C71B03AA-C0EB-4104-84F8-E1AB8BFBEF6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024761" y="-2"/>
            <a:ext cx="81313" cy="6858002"/>
          </a:xfrm>
          <a:prstGeom prst="rect">
            <a:avLst/>
          </a:prstGeom>
          <a:gradFill flip="none" rotWithShape="1">
            <a:gsLst>
              <a:gs pos="84000">
                <a:srgbClr val="B5B5B5"/>
              </a:gs>
              <a:gs pos="60159">
                <a:srgbClr val="D5D5D5"/>
              </a:gs>
              <a:gs pos="50447">
                <a:srgbClr val="E6E6E6"/>
              </a:gs>
              <a:gs pos="44260">
                <a:srgbClr val="D5D5D5"/>
              </a:gs>
              <a:gs pos="15928">
                <a:srgbClr val="B5B5B5"/>
              </a:gs>
              <a:gs pos="7000">
                <a:srgbClr val="8A8A8A"/>
              </a:gs>
              <a:gs pos="0">
                <a:srgbClr val="BBBBBB"/>
              </a:gs>
              <a:gs pos="93000">
                <a:srgbClr val="8A8A8A"/>
              </a:gs>
              <a:gs pos="100000">
                <a:srgbClr val="BBBBBB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13">
            <a:extLst>
              <a:ext uri="{FF2B5EF4-FFF2-40B4-BE49-F238E27FC236}">
                <a16:creationId xmlns:a16="http://schemas.microsoft.com/office/drawing/2014/main" id="{09C2B723-6C2F-49DE-A429-50BDFD1ADB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9741643B-8230-1344-A4C8-29611FF111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46911" y="46667"/>
            <a:ext cx="6672886" cy="1596177"/>
          </a:xfrm>
        </p:spPr>
        <p:txBody>
          <a:bodyPr>
            <a:normAutofit/>
          </a:bodyPr>
          <a:lstStyle/>
          <a:p>
            <a:r>
              <a:rPr lang="nl-BE" dirty="0"/>
              <a:t>Hydropure installaties</a:t>
            </a:r>
          </a:p>
        </p:txBody>
      </p:sp>
      <p:pic>
        <p:nvPicPr>
          <p:cNvPr id="9" name="Afbeelding 8" descr="Afbeelding met binnen, zwart&#10;&#10;Automatisch gegenereerde beschrijving">
            <a:extLst>
              <a:ext uri="{FF2B5EF4-FFF2-40B4-BE49-F238E27FC236}">
                <a16:creationId xmlns:a16="http://schemas.microsoft.com/office/drawing/2014/main" id="{E74E5A8E-84A2-496F-B454-3991FF5A5CF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15450" y="1329436"/>
            <a:ext cx="4924220" cy="2771912"/>
          </a:xfrm>
          <a:prstGeom prst="rect">
            <a:avLst/>
          </a:prstGeom>
        </p:spPr>
      </p:pic>
      <p:pic>
        <p:nvPicPr>
          <p:cNvPr id="10" name="Tijdelijke aanduiding voor inhoud 8">
            <a:extLst>
              <a:ext uri="{FF2B5EF4-FFF2-40B4-BE49-F238E27FC236}">
                <a16:creationId xmlns:a16="http://schemas.microsoft.com/office/drawing/2014/main" id="{C08E128E-0BB5-452E-817B-77B8F999BF83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 rotWithShape="1">
          <a:blip r:embed="rId5"/>
          <a:srcRect t="16535" r="26513" b="20602"/>
          <a:stretch/>
        </p:blipFill>
        <p:spPr>
          <a:xfrm>
            <a:off x="4228051" y="4454080"/>
            <a:ext cx="3507746" cy="2250452"/>
          </a:xfrm>
        </p:spPr>
      </p:pic>
      <p:pic>
        <p:nvPicPr>
          <p:cNvPr id="11" name="Afbeelding 10" descr="Afbeelding met raket, licht&#10;&#10;Automatisch gegenereerde beschrijving">
            <a:extLst>
              <a:ext uri="{FF2B5EF4-FFF2-40B4-BE49-F238E27FC236}">
                <a16:creationId xmlns:a16="http://schemas.microsoft.com/office/drawing/2014/main" id="{DCB0E8AD-9B69-4AB8-8A58-7419499B6041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31598"/>
          <a:stretch/>
        </p:blipFill>
        <p:spPr>
          <a:xfrm>
            <a:off x="7392685" y="4442791"/>
            <a:ext cx="5565837" cy="2771912"/>
          </a:xfrm>
          <a:prstGeom prst="rect">
            <a:avLst/>
          </a:prstGeom>
        </p:spPr>
      </p:pic>
      <p:pic>
        <p:nvPicPr>
          <p:cNvPr id="12" name="Afbeelding 11" descr="Afbeelding met gras, boom, buiten, groen&#10;&#10;Automatisch gegenereerde beschrijving">
            <a:extLst>
              <a:ext uri="{FF2B5EF4-FFF2-40B4-BE49-F238E27FC236}">
                <a16:creationId xmlns:a16="http://schemas.microsoft.com/office/drawing/2014/main" id="{93A7BE0A-B416-43E2-A361-6B8FE6E8ACC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228052" y="1421996"/>
            <a:ext cx="3507746" cy="2889573"/>
          </a:xfrm>
          <a:prstGeom prst="rect">
            <a:avLst/>
          </a:prstGeom>
        </p:spPr>
      </p:pic>
      <p:sp>
        <p:nvSpPr>
          <p:cNvPr id="13" name="Tekstvak 12">
            <a:extLst>
              <a:ext uri="{FF2B5EF4-FFF2-40B4-BE49-F238E27FC236}">
                <a16:creationId xmlns:a16="http://schemas.microsoft.com/office/drawing/2014/main" id="{AB9D54E5-EC50-4611-8124-C979211D948A}"/>
              </a:ext>
            </a:extLst>
          </p:cNvPr>
          <p:cNvSpPr txBox="1"/>
          <p:nvPr/>
        </p:nvSpPr>
        <p:spPr>
          <a:xfrm>
            <a:off x="4399184" y="3631858"/>
            <a:ext cx="31497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2400" dirty="0">
                <a:solidFill>
                  <a:schemeClr val="bg1"/>
                </a:solidFill>
                <a:latin typeface="Amasis MT Pro Medium" panose="020B0604020202020204" pitchFamily="18" charset="0"/>
              </a:rPr>
              <a:t>AFVALWATER IBA/KWZI</a:t>
            </a:r>
            <a:endParaRPr lang="nl-BE" sz="2400" dirty="0">
              <a:solidFill>
                <a:schemeClr val="accent1">
                  <a:lumMod val="60000"/>
                  <a:lumOff val="40000"/>
                </a:schemeClr>
              </a:solidFill>
              <a:latin typeface="Amasis MT Pro Medium" panose="020B0604020202020204" pitchFamily="18" charset="0"/>
            </a:endParaRPr>
          </a:p>
        </p:txBody>
      </p:sp>
      <p:sp>
        <p:nvSpPr>
          <p:cNvPr id="14" name="Tekstvak 13">
            <a:extLst>
              <a:ext uri="{FF2B5EF4-FFF2-40B4-BE49-F238E27FC236}">
                <a16:creationId xmlns:a16="http://schemas.microsoft.com/office/drawing/2014/main" id="{60A4D717-7BBD-4F78-857C-63598107A272}"/>
              </a:ext>
            </a:extLst>
          </p:cNvPr>
          <p:cNvSpPr txBox="1"/>
          <p:nvPr/>
        </p:nvSpPr>
        <p:spPr>
          <a:xfrm>
            <a:off x="9082913" y="3750293"/>
            <a:ext cx="31497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2400" dirty="0">
                <a:solidFill>
                  <a:schemeClr val="bg1"/>
                </a:solidFill>
                <a:latin typeface="Amasis MT Pro Medium" panose="020B0604020202020204" pitchFamily="18" charset="0"/>
              </a:rPr>
              <a:t>AFVALWATER </a:t>
            </a:r>
            <a:r>
              <a:rPr lang="nl-BE" sz="2400" dirty="0">
                <a:solidFill>
                  <a:schemeClr val="accent1">
                    <a:lumMod val="60000"/>
                    <a:lumOff val="40000"/>
                  </a:schemeClr>
                </a:solidFill>
                <a:latin typeface="Amasis MT Pro Medium" panose="020B0604020202020204" pitchFamily="18" charset="0"/>
              </a:rPr>
              <a:t>: KWS</a:t>
            </a:r>
          </a:p>
        </p:txBody>
      </p:sp>
      <p:sp>
        <p:nvSpPr>
          <p:cNvPr id="15" name="Tekstvak 14">
            <a:extLst>
              <a:ext uri="{FF2B5EF4-FFF2-40B4-BE49-F238E27FC236}">
                <a16:creationId xmlns:a16="http://schemas.microsoft.com/office/drawing/2014/main" id="{B4E26060-2BB4-40FA-9ADF-C29AB95E9684}"/>
              </a:ext>
            </a:extLst>
          </p:cNvPr>
          <p:cNvSpPr txBox="1"/>
          <p:nvPr/>
        </p:nvSpPr>
        <p:spPr>
          <a:xfrm>
            <a:off x="9103245" y="5747132"/>
            <a:ext cx="31497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2400" dirty="0">
                <a:solidFill>
                  <a:schemeClr val="bg1"/>
                </a:solidFill>
                <a:latin typeface="Amasis MT Pro Medium" panose="020B0604020202020204" pitchFamily="18" charset="0"/>
              </a:rPr>
              <a:t>REGENWATER </a:t>
            </a:r>
            <a:r>
              <a:rPr lang="nl-BE" sz="2400" dirty="0">
                <a:solidFill>
                  <a:schemeClr val="accent1">
                    <a:lumMod val="60000"/>
                    <a:lumOff val="40000"/>
                  </a:schemeClr>
                </a:solidFill>
                <a:latin typeface="Amasis MT Pro Medium" panose="020B0604020202020204" pitchFamily="18" charset="0"/>
              </a:rPr>
              <a:t>: Opslag</a:t>
            </a:r>
          </a:p>
        </p:txBody>
      </p:sp>
      <p:sp>
        <p:nvSpPr>
          <p:cNvPr id="19" name="Tekstvak 18">
            <a:extLst>
              <a:ext uri="{FF2B5EF4-FFF2-40B4-BE49-F238E27FC236}">
                <a16:creationId xmlns:a16="http://schemas.microsoft.com/office/drawing/2014/main" id="{FA061833-3367-4852-BE5A-173BE3A6B73D}"/>
              </a:ext>
            </a:extLst>
          </p:cNvPr>
          <p:cNvSpPr txBox="1"/>
          <p:nvPr/>
        </p:nvSpPr>
        <p:spPr>
          <a:xfrm>
            <a:off x="4269539" y="5828747"/>
            <a:ext cx="31497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2400" dirty="0">
                <a:solidFill>
                  <a:schemeClr val="bg1"/>
                </a:solidFill>
                <a:latin typeface="Amasis MT Pro Medium" panose="020B0604020202020204" pitchFamily="18" charset="0"/>
              </a:rPr>
              <a:t>REGENWATER </a:t>
            </a:r>
            <a:r>
              <a:rPr lang="nl-BE" sz="2400" dirty="0">
                <a:solidFill>
                  <a:schemeClr val="accent1">
                    <a:lumMod val="60000"/>
                    <a:lumOff val="40000"/>
                  </a:schemeClr>
                </a:solidFill>
                <a:latin typeface="Amasis MT Pro Medium" panose="020B0604020202020204" pitchFamily="18" charset="0"/>
              </a:rPr>
              <a:t>: infiltratie</a:t>
            </a:r>
          </a:p>
        </p:txBody>
      </p:sp>
      <p:sp>
        <p:nvSpPr>
          <p:cNvPr id="20" name="Tekstvak 19">
            <a:extLst>
              <a:ext uri="{FF2B5EF4-FFF2-40B4-BE49-F238E27FC236}">
                <a16:creationId xmlns:a16="http://schemas.microsoft.com/office/drawing/2014/main" id="{E176E963-498F-4647-8C7C-08959CE08F8B}"/>
              </a:ext>
            </a:extLst>
          </p:cNvPr>
          <p:cNvSpPr txBox="1"/>
          <p:nvPr/>
        </p:nvSpPr>
        <p:spPr>
          <a:xfrm>
            <a:off x="738150" y="5132789"/>
            <a:ext cx="314974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l-BE" sz="2400" dirty="0">
                <a:solidFill>
                  <a:schemeClr val="bg1"/>
                </a:solidFill>
                <a:latin typeface="Amasis MT Pro Medium" panose="020B0604020202020204" pitchFamily="18" charset="0"/>
              </a:rPr>
              <a:t>ZUIVEREN</a:t>
            </a:r>
          </a:p>
          <a:p>
            <a:pPr algn="r"/>
            <a:r>
              <a:rPr lang="nl-BE" sz="2400" dirty="0">
                <a:solidFill>
                  <a:schemeClr val="bg1"/>
                </a:solidFill>
                <a:latin typeface="Amasis MT Pro Medium" panose="020B0604020202020204" pitchFamily="18" charset="0"/>
              </a:rPr>
              <a:t>BUFFEREN</a:t>
            </a:r>
          </a:p>
          <a:p>
            <a:pPr algn="r"/>
            <a:r>
              <a:rPr lang="nl-BE" sz="2400" dirty="0">
                <a:solidFill>
                  <a:schemeClr val="bg1"/>
                </a:solidFill>
                <a:latin typeface="Amasis MT Pro Medium" panose="020B0604020202020204" pitchFamily="18" charset="0"/>
              </a:rPr>
              <a:t>INFILTREREN</a:t>
            </a:r>
            <a:endParaRPr lang="nl-BE" sz="2400" dirty="0">
              <a:solidFill>
                <a:schemeClr val="accent1">
                  <a:lumMod val="60000"/>
                  <a:lumOff val="40000"/>
                </a:schemeClr>
              </a:solidFill>
              <a:latin typeface="Amasis MT Pro Medium" panose="020B0604020202020204" pitchFamily="18" charset="0"/>
            </a:endParaRPr>
          </a:p>
        </p:txBody>
      </p:sp>
      <p:pic>
        <p:nvPicPr>
          <p:cNvPr id="22" name="Afbeelding 21" descr="Afbeelding met tekst&#10;&#10;Automatisch gegenereerde beschrijving">
            <a:extLst>
              <a:ext uri="{FF2B5EF4-FFF2-40B4-BE49-F238E27FC236}">
                <a16:creationId xmlns:a16="http://schemas.microsoft.com/office/drawing/2014/main" id="{5577314E-E846-4A15-A7DF-20912540824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744" y="316820"/>
            <a:ext cx="3454041" cy="7684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61407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 descr="Afbeelding met gras, buiten, gebouw, frisbee&#10;&#10;Automatisch gegenereerde beschrijving">
            <a:extLst>
              <a:ext uri="{FF2B5EF4-FFF2-40B4-BE49-F238E27FC236}">
                <a16:creationId xmlns:a16="http://schemas.microsoft.com/office/drawing/2014/main" id="{F9CDC5D8-73D2-264B-82B9-E82DEAA4319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3774" r="34512"/>
          <a:stretch/>
        </p:blipFill>
        <p:spPr>
          <a:xfrm>
            <a:off x="20" y="10"/>
            <a:ext cx="4024741" cy="6857990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9741643B-8230-1344-A4C8-29611FF111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65048" y="212107"/>
            <a:ext cx="6672886" cy="1596177"/>
          </a:xfrm>
        </p:spPr>
        <p:txBody>
          <a:bodyPr>
            <a:normAutofit/>
          </a:bodyPr>
          <a:lstStyle/>
          <a:p>
            <a:r>
              <a:rPr lang="nl-BE" dirty="0"/>
              <a:t>CO-ENGINEERING </a:t>
            </a:r>
            <a:r>
              <a:rPr lang="nl-BE" dirty="0">
                <a:solidFill>
                  <a:srgbClr val="00B0F0"/>
                </a:solidFill>
              </a:rPr>
              <a:t>B2B</a:t>
            </a:r>
          </a:p>
        </p:txBody>
      </p:sp>
      <p:sp>
        <p:nvSpPr>
          <p:cNvPr id="7" name="Tijdelijke aanduiding voor inhoud 6">
            <a:extLst>
              <a:ext uri="{FF2B5EF4-FFF2-40B4-BE49-F238E27FC236}">
                <a16:creationId xmlns:a16="http://schemas.microsoft.com/office/drawing/2014/main" id="{A9B32410-2A60-154E-A0D8-9A03852D3439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106074" y="1417040"/>
            <a:ext cx="7311818" cy="4197948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nl-BE" dirty="0"/>
          </a:p>
          <a:p>
            <a:pPr marL="0" indent="0">
              <a:buNone/>
            </a:pPr>
            <a:endParaRPr lang="nl-BE" dirty="0"/>
          </a:p>
        </p:txBody>
      </p:sp>
      <p:pic>
        <p:nvPicPr>
          <p:cNvPr id="6" name="Afbeelding 5">
            <a:extLst>
              <a:ext uri="{FF2B5EF4-FFF2-40B4-BE49-F238E27FC236}">
                <a16:creationId xmlns:a16="http://schemas.microsoft.com/office/drawing/2014/main" id="{F51F437B-55E0-5D40-86B8-69DADAB2356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95856" y="1417040"/>
            <a:ext cx="7142770" cy="5049716"/>
          </a:xfrm>
          <a:prstGeom prst="rect">
            <a:avLst/>
          </a:prstGeom>
        </p:spPr>
      </p:pic>
      <p:pic>
        <p:nvPicPr>
          <p:cNvPr id="9" name="Afbeelding 8" descr="Afbeelding met tekst&#10;&#10;Automatisch gegenereerde beschrijving">
            <a:extLst>
              <a:ext uri="{FF2B5EF4-FFF2-40B4-BE49-F238E27FC236}">
                <a16:creationId xmlns:a16="http://schemas.microsoft.com/office/drawing/2014/main" id="{6F5CB66C-E9CC-496F-88CD-4D2F913A187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744" y="316820"/>
            <a:ext cx="3454041" cy="7684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14779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90000"/>
                <a:lumMod val="110000"/>
              </a:schemeClr>
            </a:gs>
            <a:gs pos="100000">
              <a:schemeClr val="bg1">
                <a:shade val="64000"/>
                <a:lumMod val="88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6" name="Rectangle 9">
            <a:extLst>
              <a:ext uri="{FF2B5EF4-FFF2-40B4-BE49-F238E27FC236}">
                <a16:creationId xmlns:a16="http://schemas.microsoft.com/office/drawing/2014/main" id="{DC3B8C6B-63CA-4384-8059-2036BE52027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Afbeelding 4" descr="Afbeelding met gras, buiten, gebouw, frisbee&#10;&#10;Automatisch gegenereerde beschrijving">
            <a:extLst>
              <a:ext uri="{FF2B5EF4-FFF2-40B4-BE49-F238E27FC236}">
                <a16:creationId xmlns:a16="http://schemas.microsoft.com/office/drawing/2014/main" id="{F9CDC5D8-73D2-264B-82B9-E82DEAA4319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3774" r="34512"/>
          <a:stretch/>
        </p:blipFill>
        <p:spPr>
          <a:xfrm>
            <a:off x="20" y="10"/>
            <a:ext cx="4024741" cy="6857990"/>
          </a:xfrm>
          <a:prstGeom prst="rect">
            <a:avLst/>
          </a:prstGeom>
        </p:spPr>
      </p:pic>
      <p:sp>
        <p:nvSpPr>
          <p:cNvPr id="17" name="Rectangle 11">
            <a:extLst>
              <a:ext uri="{FF2B5EF4-FFF2-40B4-BE49-F238E27FC236}">
                <a16:creationId xmlns:a16="http://schemas.microsoft.com/office/drawing/2014/main" id="{C71B03AA-C0EB-4104-84F8-E1AB8BFBEF6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024761" y="-2"/>
            <a:ext cx="81313" cy="6858002"/>
          </a:xfrm>
          <a:prstGeom prst="rect">
            <a:avLst/>
          </a:prstGeom>
          <a:gradFill flip="none" rotWithShape="1">
            <a:gsLst>
              <a:gs pos="84000">
                <a:srgbClr val="B5B5B5"/>
              </a:gs>
              <a:gs pos="60159">
                <a:srgbClr val="D5D5D5"/>
              </a:gs>
              <a:gs pos="50447">
                <a:srgbClr val="E6E6E6"/>
              </a:gs>
              <a:gs pos="44260">
                <a:srgbClr val="D5D5D5"/>
              </a:gs>
              <a:gs pos="15928">
                <a:srgbClr val="B5B5B5"/>
              </a:gs>
              <a:gs pos="7000">
                <a:srgbClr val="8A8A8A"/>
              </a:gs>
              <a:gs pos="0">
                <a:srgbClr val="BBBBBB"/>
              </a:gs>
              <a:gs pos="93000">
                <a:srgbClr val="8A8A8A"/>
              </a:gs>
              <a:gs pos="100000">
                <a:srgbClr val="BBBBBB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13">
            <a:extLst>
              <a:ext uri="{FF2B5EF4-FFF2-40B4-BE49-F238E27FC236}">
                <a16:creationId xmlns:a16="http://schemas.microsoft.com/office/drawing/2014/main" id="{09C2B723-6C2F-49DE-A429-50BDFD1ADB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9741643B-8230-1344-A4C8-29611FF111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65050" y="618517"/>
            <a:ext cx="6672886" cy="1596177"/>
          </a:xfrm>
        </p:spPr>
        <p:txBody>
          <a:bodyPr>
            <a:normAutofit/>
          </a:bodyPr>
          <a:lstStyle/>
          <a:p>
            <a:r>
              <a:rPr lang="nl-BE" dirty="0"/>
              <a:t>waterzuivering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8722FDE0-15EB-4D41-B1B4-352D34D565C4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465049" y="2367092"/>
            <a:ext cx="2599572" cy="3424107"/>
          </a:xfrm>
        </p:spPr>
        <p:txBody>
          <a:bodyPr>
            <a:normAutofit fontScale="77500" lnSpcReduction="20000"/>
          </a:bodyPr>
          <a:lstStyle/>
          <a:p>
            <a:pPr>
              <a:lnSpc>
                <a:spcPct val="110000"/>
              </a:lnSpc>
              <a:buFontTx/>
              <a:buChar char="-"/>
            </a:pPr>
            <a:r>
              <a:rPr lang="nl-BE" dirty="0"/>
              <a:t>voor huishoudelijk afvalwater van 1 tot 1000 IE </a:t>
            </a:r>
            <a:br>
              <a:rPr lang="nl-BE" dirty="0"/>
            </a:br>
            <a:endParaRPr lang="nl-BE" dirty="0"/>
          </a:p>
          <a:p>
            <a:pPr>
              <a:lnSpc>
                <a:spcPct val="110000"/>
              </a:lnSpc>
            </a:pPr>
            <a:r>
              <a:rPr lang="nl-BE" dirty="0"/>
              <a:t>Natuurrijp water om te lozen (IBA’s en KWZI’s)</a:t>
            </a:r>
          </a:p>
          <a:p>
            <a:pPr lvl="1">
              <a:lnSpc>
                <a:spcPct val="110000"/>
              </a:lnSpc>
            </a:pPr>
            <a:r>
              <a:rPr lang="nl-BE" dirty="0"/>
              <a:t>Benor en vlaminor gekeurd </a:t>
            </a:r>
          </a:p>
          <a:p>
            <a:pPr lvl="1">
              <a:lnSpc>
                <a:spcPct val="110000"/>
              </a:lnSpc>
            </a:pPr>
            <a:r>
              <a:rPr lang="nl-BE" dirty="0"/>
              <a:t>In containerbouw voor werfketens</a:t>
            </a:r>
          </a:p>
          <a:p>
            <a:pPr lvl="1">
              <a:lnSpc>
                <a:spcPct val="110000"/>
              </a:lnSpc>
            </a:pPr>
            <a:r>
              <a:rPr lang="nl-BE" dirty="0"/>
              <a:t>Onder-en bovengronds</a:t>
            </a:r>
          </a:p>
          <a:p>
            <a:pPr marL="914400" lvl="2" indent="0">
              <a:lnSpc>
                <a:spcPct val="110000"/>
              </a:lnSpc>
              <a:buNone/>
            </a:pPr>
            <a:r>
              <a:rPr lang="nl-BE" dirty="0"/>
              <a:t> </a:t>
            </a:r>
          </a:p>
        </p:txBody>
      </p:sp>
      <p:pic>
        <p:nvPicPr>
          <p:cNvPr id="7" name="Afbeelding 6" descr="Afbeelding met gras, boom, buiten, groen&#10;&#10;Automatisch gegenereerde beschrijving">
            <a:extLst>
              <a:ext uri="{FF2B5EF4-FFF2-40B4-BE49-F238E27FC236}">
                <a16:creationId xmlns:a16="http://schemas.microsoft.com/office/drawing/2014/main" id="{B470120F-25AD-4304-A640-43A4FA1FF75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23596" y="1896642"/>
            <a:ext cx="4768404" cy="4768404"/>
          </a:xfrm>
          <a:prstGeom prst="rect">
            <a:avLst/>
          </a:prstGeom>
        </p:spPr>
      </p:pic>
      <p:sp>
        <p:nvSpPr>
          <p:cNvPr id="11" name="Tekstvak 10">
            <a:extLst>
              <a:ext uri="{FF2B5EF4-FFF2-40B4-BE49-F238E27FC236}">
                <a16:creationId xmlns:a16="http://schemas.microsoft.com/office/drawing/2014/main" id="{E31D8ABA-CBBB-4E19-BD8C-C14A82F3B74E}"/>
              </a:ext>
            </a:extLst>
          </p:cNvPr>
          <p:cNvSpPr txBox="1"/>
          <p:nvPr/>
        </p:nvSpPr>
        <p:spPr>
          <a:xfrm>
            <a:off x="367748" y="6033052"/>
            <a:ext cx="31497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2400" dirty="0">
                <a:solidFill>
                  <a:schemeClr val="bg1"/>
                </a:solidFill>
                <a:latin typeface="Amasis MT Pro Medium" panose="020B0604020202020204" pitchFamily="18" charset="0"/>
              </a:rPr>
              <a:t>AFVALWATER</a:t>
            </a:r>
          </a:p>
        </p:txBody>
      </p:sp>
      <p:pic>
        <p:nvPicPr>
          <p:cNvPr id="10" name="Afbeelding 9" descr="Afbeelding met tekst&#10;&#10;Automatisch gegenereerde beschrijving">
            <a:extLst>
              <a:ext uri="{FF2B5EF4-FFF2-40B4-BE49-F238E27FC236}">
                <a16:creationId xmlns:a16="http://schemas.microsoft.com/office/drawing/2014/main" id="{88D84E8A-62E8-4F7F-A1A8-2A38F11441B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744" y="316820"/>
            <a:ext cx="3454041" cy="7684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8112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90000"/>
                <a:lumMod val="110000"/>
              </a:schemeClr>
            </a:gs>
            <a:gs pos="100000">
              <a:schemeClr val="bg1">
                <a:shade val="64000"/>
                <a:lumMod val="88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6" name="Rectangle 9">
            <a:extLst>
              <a:ext uri="{FF2B5EF4-FFF2-40B4-BE49-F238E27FC236}">
                <a16:creationId xmlns:a16="http://schemas.microsoft.com/office/drawing/2014/main" id="{DC3B8C6B-63CA-4384-8059-2036BE52027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Afbeelding 4" descr="Afbeelding met gras, buiten, gebouw, frisbee&#10;&#10;Automatisch gegenereerde beschrijving">
            <a:extLst>
              <a:ext uri="{FF2B5EF4-FFF2-40B4-BE49-F238E27FC236}">
                <a16:creationId xmlns:a16="http://schemas.microsoft.com/office/drawing/2014/main" id="{F9CDC5D8-73D2-264B-82B9-E82DEAA4319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3774" r="34512"/>
          <a:stretch/>
        </p:blipFill>
        <p:spPr>
          <a:xfrm>
            <a:off x="20" y="10"/>
            <a:ext cx="4024741" cy="6857990"/>
          </a:xfrm>
          <a:prstGeom prst="rect">
            <a:avLst/>
          </a:prstGeom>
        </p:spPr>
      </p:pic>
      <p:sp>
        <p:nvSpPr>
          <p:cNvPr id="17" name="Rectangle 11">
            <a:extLst>
              <a:ext uri="{FF2B5EF4-FFF2-40B4-BE49-F238E27FC236}">
                <a16:creationId xmlns:a16="http://schemas.microsoft.com/office/drawing/2014/main" id="{C71B03AA-C0EB-4104-84F8-E1AB8BFBEF6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024761" y="-2"/>
            <a:ext cx="81313" cy="6858002"/>
          </a:xfrm>
          <a:prstGeom prst="rect">
            <a:avLst/>
          </a:prstGeom>
          <a:gradFill flip="none" rotWithShape="1">
            <a:gsLst>
              <a:gs pos="84000">
                <a:srgbClr val="B5B5B5"/>
              </a:gs>
              <a:gs pos="60159">
                <a:srgbClr val="D5D5D5"/>
              </a:gs>
              <a:gs pos="50447">
                <a:srgbClr val="E6E6E6"/>
              </a:gs>
              <a:gs pos="44260">
                <a:srgbClr val="D5D5D5"/>
              </a:gs>
              <a:gs pos="15928">
                <a:srgbClr val="B5B5B5"/>
              </a:gs>
              <a:gs pos="7000">
                <a:srgbClr val="8A8A8A"/>
              </a:gs>
              <a:gs pos="0">
                <a:srgbClr val="BBBBBB"/>
              </a:gs>
              <a:gs pos="93000">
                <a:srgbClr val="8A8A8A"/>
              </a:gs>
              <a:gs pos="100000">
                <a:srgbClr val="BBBBBB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13">
            <a:extLst>
              <a:ext uri="{FF2B5EF4-FFF2-40B4-BE49-F238E27FC236}">
                <a16:creationId xmlns:a16="http://schemas.microsoft.com/office/drawing/2014/main" id="{09C2B723-6C2F-49DE-A429-50BDFD1ADB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9741643B-8230-1344-A4C8-29611FF111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65048" y="212107"/>
            <a:ext cx="6672886" cy="1596177"/>
          </a:xfrm>
        </p:spPr>
        <p:txBody>
          <a:bodyPr>
            <a:normAutofit/>
          </a:bodyPr>
          <a:lstStyle/>
          <a:p>
            <a:r>
              <a:rPr lang="nl-BE" dirty="0"/>
              <a:t>Grijswaterunits – </a:t>
            </a:r>
            <a:r>
              <a:rPr lang="nl-BE" dirty="0">
                <a:solidFill>
                  <a:srgbClr val="00B0F0"/>
                </a:solidFill>
              </a:rPr>
              <a:t>B2B</a:t>
            </a:r>
            <a:endParaRPr lang="nl-BE" dirty="0">
              <a:solidFill>
                <a:srgbClr val="0070C0"/>
              </a:solidFill>
            </a:endParaRPr>
          </a:p>
        </p:txBody>
      </p:sp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id="{3EA475B4-C913-FF4B-83A0-4D4024EA8306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996212" y="2367092"/>
            <a:ext cx="6281387" cy="3424107"/>
          </a:xfrm>
        </p:spPr>
        <p:txBody>
          <a:bodyPr>
            <a:normAutofit/>
          </a:bodyPr>
          <a:lstStyle/>
          <a:p>
            <a:r>
              <a:rPr lang="nl-BE" dirty="0"/>
              <a:t>Waterrecuperatiesystemen voor grotere volumes (&gt; 5m3 / dag)</a:t>
            </a:r>
          </a:p>
          <a:p>
            <a:r>
              <a:rPr lang="nl-BE" dirty="0"/>
              <a:t>gebruikt water (toilet, douche, vaatwas, wastafels... ) zuiveren om Toiletten te spoelen, tuin te beregenen, huishoudelijk gebruik, ..</a:t>
            </a:r>
          </a:p>
          <a:p>
            <a:r>
              <a:rPr lang="nl-BE" dirty="0"/>
              <a:t>Ecologisch aspect </a:t>
            </a:r>
          </a:p>
          <a:p>
            <a:r>
              <a:rPr lang="nl-BE" dirty="0"/>
              <a:t>Fin : Interessante roi bij grotere volumes</a:t>
            </a:r>
          </a:p>
          <a:p>
            <a:endParaRPr lang="nl-BE" dirty="0"/>
          </a:p>
          <a:p>
            <a:endParaRPr lang="nl-BE" dirty="0"/>
          </a:p>
        </p:txBody>
      </p:sp>
      <p:sp>
        <p:nvSpPr>
          <p:cNvPr id="20" name="Tekstvak 19">
            <a:extLst>
              <a:ext uri="{FF2B5EF4-FFF2-40B4-BE49-F238E27FC236}">
                <a16:creationId xmlns:a16="http://schemas.microsoft.com/office/drawing/2014/main" id="{E562ECFF-8D5F-4755-A889-A3D6F47DC50F}"/>
              </a:ext>
            </a:extLst>
          </p:cNvPr>
          <p:cNvSpPr txBox="1"/>
          <p:nvPr/>
        </p:nvSpPr>
        <p:spPr>
          <a:xfrm>
            <a:off x="367748" y="6033052"/>
            <a:ext cx="31497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2400" dirty="0">
                <a:solidFill>
                  <a:schemeClr val="bg1"/>
                </a:solidFill>
                <a:latin typeface="Amasis MT Pro Medium" panose="020B0604020202020204" pitchFamily="18" charset="0"/>
              </a:rPr>
              <a:t>AFVALWATER</a:t>
            </a:r>
          </a:p>
        </p:txBody>
      </p:sp>
      <p:pic>
        <p:nvPicPr>
          <p:cNvPr id="10" name="Afbeelding 9" descr="Afbeelding met tekst&#10;&#10;Automatisch gegenereerde beschrijving">
            <a:extLst>
              <a:ext uri="{FF2B5EF4-FFF2-40B4-BE49-F238E27FC236}">
                <a16:creationId xmlns:a16="http://schemas.microsoft.com/office/drawing/2014/main" id="{4B6ECE1C-C9B7-4028-8FFC-D6717C2B417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744" y="316820"/>
            <a:ext cx="3454041" cy="7684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567480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90000"/>
                <a:lumMod val="110000"/>
              </a:schemeClr>
            </a:gs>
            <a:gs pos="100000">
              <a:schemeClr val="bg1">
                <a:shade val="64000"/>
                <a:lumMod val="88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6" name="Rectangle 9">
            <a:extLst>
              <a:ext uri="{FF2B5EF4-FFF2-40B4-BE49-F238E27FC236}">
                <a16:creationId xmlns:a16="http://schemas.microsoft.com/office/drawing/2014/main" id="{DC3B8C6B-63CA-4384-8059-2036BE52027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Afbeelding 4" descr="Afbeelding met gras, buiten, gebouw, frisbee&#10;&#10;Automatisch gegenereerde beschrijving">
            <a:extLst>
              <a:ext uri="{FF2B5EF4-FFF2-40B4-BE49-F238E27FC236}">
                <a16:creationId xmlns:a16="http://schemas.microsoft.com/office/drawing/2014/main" id="{F9CDC5D8-73D2-264B-82B9-E82DEAA4319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3774" r="34512"/>
          <a:stretch/>
        </p:blipFill>
        <p:spPr>
          <a:xfrm>
            <a:off x="20" y="10"/>
            <a:ext cx="4024741" cy="6857990"/>
          </a:xfrm>
          <a:prstGeom prst="rect">
            <a:avLst/>
          </a:prstGeom>
        </p:spPr>
      </p:pic>
      <p:sp>
        <p:nvSpPr>
          <p:cNvPr id="17" name="Rectangle 11">
            <a:extLst>
              <a:ext uri="{FF2B5EF4-FFF2-40B4-BE49-F238E27FC236}">
                <a16:creationId xmlns:a16="http://schemas.microsoft.com/office/drawing/2014/main" id="{C71B03AA-C0EB-4104-84F8-E1AB8BFBEF6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024761" y="-2"/>
            <a:ext cx="81313" cy="6858002"/>
          </a:xfrm>
          <a:prstGeom prst="rect">
            <a:avLst/>
          </a:prstGeom>
          <a:gradFill flip="none" rotWithShape="1">
            <a:gsLst>
              <a:gs pos="84000">
                <a:srgbClr val="B5B5B5"/>
              </a:gs>
              <a:gs pos="60159">
                <a:srgbClr val="D5D5D5"/>
              </a:gs>
              <a:gs pos="50447">
                <a:srgbClr val="E6E6E6"/>
              </a:gs>
              <a:gs pos="44260">
                <a:srgbClr val="D5D5D5"/>
              </a:gs>
              <a:gs pos="15928">
                <a:srgbClr val="B5B5B5"/>
              </a:gs>
              <a:gs pos="7000">
                <a:srgbClr val="8A8A8A"/>
              </a:gs>
              <a:gs pos="0">
                <a:srgbClr val="BBBBBB"/>
              </a:gs>
              <a:gs pos="93000">
                <a:srgbClr val="8A8A8A"/>
              </a:gs>
              <a:gs pos="100000">
                <a:srgbClr val="BBBBBB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13">
            <a:extLst>
              <a:ext uri="{FF2B5EF4-FFF2-40B4-BE49-F238E27FC236}">
                <a16:creationId xmlns:a16="http://schemas.microsoft.com/office/drawing/2014/main" id="{09C2B723-6C2F-49DE-A429-50BDFD1ADB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id="{3EA475B4-C913-FF4B-83A0-4D4024EA8306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996212" y="2367092"/>
            <a:ext cx="6281387" cy="3424107"/>
          </a:xfrm>
        </p:spPr>
        <p:txBody>
          <a:bodyPr/>
          <a:lstStyle/>
          <a:p>
            <a:pPr marL="0" indent="0">
              <a:buNone/>
            </a:pPr>
            <a:r>
              <a:rPr lang="nl-BE" dirty="0"/>
              <a:t>Algemene beschrijving</a:t>
            </a:r>
          </a:p>
          <a:p>
            <a:pPr>
              <a:buFontTx/>
              <a:buChar char="-"/>
            </a:pPr>
            <a:r>
              <a:rPr lang="nl-BE" dirty="0"/>
              <a:t>Gemaakt in dubbelwandige PE/pp behuizing </a:t>
            </a:r>
          </a:p>
          <a:p>
            <a:pPr>
              <a:buFontTx/>
              <a:buChar char="-"/>
            </a:pPr>
            <a:r>
              <a:rPr lang="nl-BE" dirty="0"/>
              <a:t>Op maat gemaakt </a:t>
            </a:r>
          </a:p>
          <a:p>
            <a:pPr marL="0" indent="0">
              <a:buNone/>
            </a:pPr>
            <a:r>
              <a:rPr lang="nl-BE" dirty="0"/>
              <a:t>-  Ondergrondse en bovengrondse plaatsing</a:t>
            </a:r>
          </a:p>
          <a:p>
            <a:pPr>
              <a:buFontTx/>
              <a:buChar char="-"/>
            </a:pPr>
            <a:r>
              <a:rPr lang="nl-BE" dirty="0"/>
              <a:t>PLc sturing (met EWON-connectie)</a:t>
            </a:r>
          </a:p>
          <a:p>
            <a:pPr>
              <a:buFontTx/>
              <a:buChar char="-"/>
            </a:pPr>
            <a:r>
              <a:rPr lang="nl-BE" dirty="0"/>
              <a:t>Membraanfiltratie en actiefkool </a:t>
            </a:r>
          </a:p>
          <a:p>
            <a:pPr>
              <a:buFontTx/>
              <a:buChar char="-"/>
            </a:pPr>
            <a:r>
              <a:rPr lang="nl-BE" dirty="0"/>
              <a:t>Modilaire opbouw tot ... M3 / dag</a:t>
            </a:r>
          </a:p>
          <a:p>
            <a:pPr>
              <a:buFontTx/>
              <a:buChar char="-"/>
            </a:pPr>
            <a:endParaRPr lang="nl-BE" dirty="0"/>
          </a:p>
          <a:p>
            <a:endParaRPr lang="nl-BE" dirty="0"/>
          </a:p>
          <a:p>
            <a:endParaRPr lang="nl-BE" dirty="0"/>
          </a:p>
        </p:txBody>
      </p:sp>
      <p:sp>
        <p:nvSpPr>
          <p:cNvPr id="11" name="Titel 1">
            <a:extLst>
              <a:ext uri="{FF2B5EF4-FFF2-40B4-BE49-F238E27FC236}">
                <a16:creationId xmlns:a16="http://schemas.microsoft.com/office/drawing/2014/main" id="{69CE8D95-0F28-4910-AF02-8F13F7E5DA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65048" y="212107"/>
            <a:ext cx="6672886" cy="1596177"/>
          </a:xfrm>
        </p:spPr>
        <p:txBody>
          <a:bodyPr>
            <a:normAutofit/>
          </a:bodyPr>
          <a:lstStyle/>
          <a:p>
            <a:r>
              <a:rPr lang="nl-BE" dirty="0"/>
              <a:t>Grijswaterunits – </a:t>
            </a:r>
            <a:r>
              <a:rPr lang="nl-BE" dirty="0">
                <a:solidFill>
                  <a:srgbClr val="00B0F0"/>
                </a:solidFill>
              </a:rPr>
              <a:t>B2B </a:t>
            </a:r>
            <a:endParaRPr lang="nl-BE" dirty="0">
              <a:solidFill>
                <a:srgbClr val="0070C0"/>
              </a:solidFill>
            </a:endParaRPr>
          </a:p>
        </p:txBody>
      </p:sp>
      <p:sp>
        <p:nvSpPr>
          <p:cNvPr id="8" name="Tekstvak 7">
            <a:extLst>
              <a:ext uri="{FF2B5EF4-FFF2-40B4-BE49-F238E27FC236}">
                <a16:creationId xmlns:a16="http://schemas.microsoft.com/office/drawing/2014/main" id="{936FC7AF-C0C4-428B-A1FF-459AECF17FA5}"/>
              </a:ext>
            </a:extLst>
          </p:cNvPr>
          <p:cNvSpPr txBox="1"/>
          <p:nvPr/>
        </p:nvSpPr>
        <p:spPr>
          <a:xfrm>
            <a:off x="367748" y="6033052"/>
            <a:ext cx="31497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2400" dirty="0">
                <a:solidFill>
                  <a:schemeClr val="bg1"/>
                </a:solidFill>
                <a:latin typeface="Amasis MT Pro Medium" panose="020B0604020202020204" pitchFamily="18" charset="0"/>
              </a:rPr>
              <a:t>AFVALWATER</a:t>
            </a:r>
          </a:p>
        </p:txBody>
      </p:sp>
      <p:pic>
        <p:nvPicPr>
          <p:cNvPr id="10" name="Afbeelding 9" descr="Afbeelding met tekst&#10;&#10;Automatisch gegenereerde beschrijving">
            <a:extLst>
              <a:ext uri="{FF2B5EF4-FFF2-40B4-BE49-F238E27FC236}">
                <a16:creationId xmlns:a16="http://schemas.microsoft.com/office/drawing/2014/main" id="{0B5FFF4F-48EE-4CE5-A6A4-3E8C37157A0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744" y="316820"/>
            <a:ext cx="3454041" cy="7684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751140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2C053435-0175-E142-9DC7-BD1C06B4BA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Hydropure Watermanagement</a:t>
            </a:r>
            <a:endParaRPr lang="en-US" dirty="0"/>
          </a:p>
        </p:txBody>
      </p:sp>
      <p:pic>
        <p:nvPicPr>
          <p:cNvPr id="10242" name="Picture 2">
            <a:extLst>
              <a:ext uri="{FF2B5EF4-FFF2-40B4-BE49-F238E27FC236}">
                <a16:creationId xmlns:a16="http://schemas.microsoft.com/office/drawing/2014/main" id="{CD914E21-3783-234C-AADE-3419EA45655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777" t="23901" r="12174" b="16666"/>
          <a:stretch/>
        </p:blipFill>
        <p:spPr bwMode="auto">
          <a:xfrm>
            <a:off x="4942750" y="2163593"/>
            <a:ext cx="5980078" cy="40758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itel 1">
            <a:extLst>
              <a:ext uri="{FF2B5EF4-FFF2-40B4-BE49-F238E27FC236}">
                <a16:creationId xmlns:a16="http://schemas.microsoft.com/office/drawing/2014/main" id="{121F36A1-B9FF-4E35-923B-F528131CD506}"/>
              </a:ext>
            </a:extLst>
          </p:cNvPr>
          <p:cNvSpPr txBox="1">
            <a:spLocks/>
          </p:cNvSpPr>
          <p:nvPr/>
        </p:nvSpPr>
        <p:spPr>
          <a:xfrm>
            <a:off x="4465048" y="212107"/>
            <a:ext cx="6672886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nl-BE" dirty="0"/>
              <a:t>Grijswaterunits</a:t>
            </a:r>
            <a:endParaRPr lang="nl-BE" dirty="0">
              <a:solidFill>
                <a:srgbClr val="0070C0"/>
              </a:solidFill>
            </a:endParaRPr>
          </a:p>
        </p:txBody>
      </p:sp>
      <p:pic>
        <p:nvPicPr>
          <p:cNvPr id="8" name="Afbeelding 7" descr="Afbeelding met gras, buiten, gebouw, frisbee&#10;&#10;Automatisch gegenereerde beschrijving">
            <a:extLst>
              <a:ext uri="{FF2B5EF4-FFF2-40B4-BE49-F238E27FC236}">
                <a16:creationId xmlns:a16="http://schemas.microsoft.com/office/drawing/2014/main" id="{D5040ED6-2D38-4700-ADF6-DC8B86D0B25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3774" r="34512"/>
          <a:stretch/>
        </p:blipFill>
        <p:spPr>
          <a:xfrm>
            <a:off x="20" y="10"/>
            <a:ext cx="4024741" cy="6857990"/>
          </a:xfrm>
          <a:prstGeom prst="rect">
            <a:avLst/>
          </a:prstGeom>
        </p:spPr>
      </p:pic>
      <p:sp>
        <p:nvSpPr>
          <p:cNvPr id="9" name="Tekstvak 8">
            <a:extLst>
              <a:ext uri="{FF2B5EF4-FFF2-40B4-BE49-F238E27FC236}">
                <a16:creationId xmlns:a16="http://schemas.microsoft.com/office/drawing/2014/main" id="{F817AEB3-2114-4CA6-8959-6D81207BD4B3}"/>
              </a:ext>
            </a:extLst>
          </p:cNvPr>
          <p:cNvSpPr txBox="1"/>
          <p:nvPr/>
        </p:nvSpPr>
        <p:spPr>
          <a:xfrm>
            <a:off x="367748" y="6033052"/>
            <a:ext cx="31497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2400" dirty="0">
                <a:solidFill>
                  <a:schemeClr val="bg1"/>
                </a:solidFill>
                <a:latin typeface="Amasis MT Pro Medium" panose="020B0604020202020204" pitchFamily="18" charset="0"/>
              </a:rPr>
              <a:t>AFVALWATER</a:t>
            </a:r>
          </a:p>
        </p:txBody>
      </p:sp>
      <p:pic>
        <p:nvPicPr>
          <p:cNvPr id="10" name="Afbeelding 9" descr="Afbeelding met tekst&#10;&#10;Automatisch gegenereerde beschrijving">
            <a:extLst>
              <a:ext uri="{FF2B5EF4-FFF2-40B4-BE49-F238E27FC236}">
                <a16:creationId xmlns:a16="http://schemas.microsoft.com/office/drawing/2014/main" id="{E35137D5-F659-4D6A-8C31-A32BA368ACB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744" y="316820"/>
            <a:ext cx="3454041" cy="7684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3807815"/>
      </p:ext>
    </p:extLst>
  </p:cSld>
  <p:clrMapOvr>
    <a:masterClrMapping/>
  </p:clrMapOvr>
</p:sld>
</file>

<file path=ppt/theme/theme1.xml><?xml version="1.0" encoding="utf-8"?>
<a:theme xmlns:a="http://schemas.openxmlformats.org/drawingml/2006/main" name="Druppel">
  <a:themeElements>
    <a:clrScheme name="Droplet">
      <a:dk1>
        <a:sysClr val="windowText" lastClr="000000"/>
      </a:dk1>
      <a:lt1>
        <a:sysClr val="window" lastClr="FFFFFF"/>
      </a:lt1>
      <a:dk2>
        <a:srgbClr val="355071"/>
      </a:dk2>
      <a:lt2>
        <a:srgbClr val="AABED7"/>
      </a:lt2>
      <a:accent1>
        <a:srgbClr val="2FA3EE"/>
      </a:accent1>
      <a:accent2>
        <a:srgbClr val="4BCAAD"/>
      </a:accent2>
      <a:accent3>
        <a:srgbClr val="86C157"/>
      </a:accent3>
      <a:accent4>
        <a:srgbClr val="D99C3F"/>
      </a:accent4>
      <a:accent5>
        <a:srgbClr val="CE6633"/>
      </a:accent5>
      <a:accent6>
        <a:srgbClr val="A35DD1"/>
      </a:accent6>
      <a:hlink>
        <a:srgbClr val="56BCFE"/>
      </a:hlink>
      <a:folHlink>
        <a:srgbClr val="97C5E3"/>
      </a:folHlink>
    </a:clrScheme>
    <a:fontScheme name="Droplet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roplet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130000"/>
                <a:satMod val="150000"/>
                <a:lumMod val="112000"/>
              </a:schemeClr>
            </a:gs>
            <a:gs pos="100000">
              <a:schemeClr val="phClr">
                <a:shade val="92000"/>
                <a:satMod val="140000"/>
                <a:lumMod val="11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oplet" id="{8984A317-299A-4E50-B45D-BFC9EDE2337A}" vid="{A633B6A3-9E7F-4C10-9C98-2517A3134361}"/>
    </a:ext>
  </a:extLst>
</a:theme>
</file>

<file path=ppt/theme/theme2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537</Words>
  <Application>Microsoft Macintosh PowerPoint</Application>
  <PresentationFormat>Breedbeeld</PresentationFormat>
  <Paragraphs>171</Paragraphs>
  <Slides>22</Slides>
  <Notes>0</Notes>
  <HiddenSlides>0</HiddenSlides>
  <MMClips>2</MMClips>
  <ScaleCrop>false</ScaleCrop>
  <HeadingPairs>
    <vt:vector size="6" baseType="variant">
      <vt:variant>
        <vt:lpstr>Gebruikte lettertypen</vt:lpstr>
      </vt:variant>
      <vt:variant>
        <vt:i4>4</vt:i4>
      </vt:variant>
      <vt:variant>
        <vt:lpstr>Thema</vt:lpstr>
      </vt:variant>
      <vt:variant>
        <vt:i4>1</vt:i4>
      </vt:variant>
      <vt:variant>
        <vt:lpstr>Diatitels</vt:lpstr>
      </vt:variant>
      <vt:variant>
        <vt:i4>22</vt:i4>
      </vt:variant>
    </vt:vector>
  </HeadingPairs>
  <TitlesOfParts>
    <vt:vector size="27" baseType="lpstr">
      <vt:lpstr>Amasis MT Pro Medium</vt:lpstr>
      <vt:lpstr>Arial</vt:lpstr>
      <vt:lpstr>Calibri</vt:lpstr>
      <vt:lpstr>Tw Cen MT</vt:lpstr>
      <vt:lpstr>Druppel</vt:lpstr>
      <vt:lpstr>PowerPoint-presentatie</vt:lpstr>
      <vt:lpstr>PowerPoint-presentatie</vt:lpstr>
      <vt:lpstr>OVER ONS </vt:lpstr>
      <vt:lpstr>Hydropure installaties</vt:lpstr>
      <vt:lpstr>CO-ENGINEERING B2B</vt:lpstr>
      <vt:lpstr>waterzuivering</vt:lpstr>
      <vt:lpstr>Grijswaterunits – B2B</vt:lpstr>
      <vt:lpstr>Grijswaterunits – B2B </vt:lpstr>
      <vt:lpstr>PowerPoint-presentatie</vt:lpstr>
      <vt:lpstr>Grijswaterunits monitoring</vt:lpstr>
      <vt:lpstr>Opties hydrogrey</vt:lpstr>
      <vt:lpstr>Vet- en kwsAfscheiders</vt:lpstr>
      <vt:lpstr>BufferSYSTEMEN</vt:lpstr>
      <vt:lpstr>infiltratiesystemen</vt:lpstr>
      <vt:lpstr>Maatwerk</vt:lpstr>
      <vt:lpstr>QUATUOR Brussel Grijswaterunits – op maat </vt:lpstr>
      <vt:lpstr>PowerPoint-presentatie</vt:lpstr>
      <vt:lpstr>PowerPoint-presentatie</vt:lpstr>
      <vt:lpstr>KWS/Korrel-afscheiders</vt:lpstr>
      <vt:lpstr>PowerPoint-presentatie</vt:lpstr>
      <vt:lpstr>In elke fase van het project</vt:lpstr>
      <vt:lpstr>PowerPoint-presentatie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Hydropure Watermanagement </dc:title>
  <dc:creator>Yvan Van den Broucke</dc:creator>
  <cp:lastModifiedBy>Yvan Van den Broucke</cp:lastModifiedBy>
  <cp:revision>54</cp:revision>
  <dcterms:created xsi:type="dcterms:W3CDTF">2020-11-20T15:03:59Z</dcterms:created>
  <dcterms:modified xsi:type="dcterms:W3CDTF">2022-05-03T12:00:01Z</dcterms:modified>
</cp:coreProperties>
</file>